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50" r:id="rId3"/>
    <p:sldId id="259" r:id="rId4"/>
    <p:sldId id="336" r:id="rId5"/>
    <p:sldId id="338" r:id="rId6"/>
    <p:sldId id="337" r:id="rId7"/>
    <p:sldId id="351" r:id="rId8"/>
    <p:sldId id="342" r:id="rId9"/>
    <p:sldId id="343" r:id="rId10"/>
    <p:sldId id="344" r:id="rId11"/>
    <p:sldId id="345" r:id="rId12"/>
    <p:sldId id="346" r:id="rId13"/>
    <p:sldId id="347" r:id="rId14"/>
    <p:sldId id="353" r:id="rId15"/>
    <p:sldId id="354" r:id="rId16"/>
    <p:sldId id="339" r:id="rId17"/>
    <p:sldId id="334" r:id="rId18"/>
    <p:sldId id="352" r:id="rId19"/>
    <p:sldId id="340" r:id="rId20"/>
    <p:sldId id="33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0BE1-33EE-4240-BCF2-959EC8E12CB1}" type="datetimeFigureOut">
              <a:rPr lang="pt-BR" smtClean="0"/>
              <a:pPr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B3FC-E593-45C4-9579-0415ED0B6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CAMPANHA DA FRATERNDADE ECUMÊNICA 2016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TEMA: CASA COMUM, NOSSA RESPONSABILIDADE.</a:t>
            </a:r>
          </a:p>
          <a:p>
            <a:pPr marL="514350" indent="-514350" algn="ctr">
              <a:buNone/>
            </a:pPr>
            <a:endParaRPr lang="pt-BR" sz="2400" b="1" i="1" dirty="0" smtClean="0"/>
          </a:p>
          <a:p>
            <a:pPr marL="514350" indent="-514350" algn="ctr">
              <a:buNone/>
            </a:pPr>
            <a:r>
              <a:rPr lang="pt-BR" sz="3600" b="1" i="1" dirty="0" smtClean="0"/>
              <a:t>Somos chamados a cuidar!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3571876"/>
            <a:ext cx="2584302" cy="25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2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pt-BR" sz="2000" b="1" cap="all" dirty="0" smtClean="0"/>
              <a:t>ENCHENTES EM SANTA CATARINA 2011</a:t>
            </a:r>
            <a:endParaRPr lang="pt-BR" sz="2400" b="1" cap="all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32770" name="Picture 2" descr="http://ociosocurioso.com.br/wp-content/uploads/2015/04/historico-de-enchentes-no-brasil-12-e1429664050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142984"/>
            <a:ext cx="5905500" cy="343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pt-BR" sz="2000" b="1" cap="all" dirty="0" smtClean="0"/>
              <a:t>DESLIZAMENTO DE TERRA NO RIO DE JANEIRO</a:t>
            </a:r>
            <a:endParaRPr lang="pt-BR" sz="2400" b="1" cap="all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31746" name="Picture 2" descr="http://ociosocurioso.com.br/wp-content/uploads/2015/04/deslizamento-g-20100101-e1429664383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857232"/>
            <a:ext cx="5905500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pt-BR" sz="2000" b="1" cap="all" dirty="0" smtClean="0"/>
              <a:t>CHUVAS EM SÃ0 LUIS DO PARAITINGA</a:t>
            </a:r>
            <a:endParaRPr lang="pt-BR" sz="2400" b="1" cap="all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30722" name="Picture 2" descr="http://ociosocurioso.com.br/wp-content/uploads/2015/04/034145752-FMM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928670"/>
            <a:ext cx="5667375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pt-BR" sz="2000" b="1" cap="all" dirty="0" smtClean="0"/>
              <a:t>CHEIA NO ACRE</a:t>
            </a:r>
            <a:endParaRPr lang="pt-BR" dirty="0" smtClean="0"/>
          </a:p>
        </p:txBody>
      </p:sp>
      <p:pic>
        <p:nvPicPr>
          <p:cNvPr id="33794" name="Picture 2" descr="http://ociosocurioso.com.br/wp-content/uploads/2015/04/1424882242_112917_1424888298_noticia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142984"/>
            <a:ext cx="5334000" cy="353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pt-BR" sz="2000" b="1" cap="all" dirty="0" err="1" smtClean="0"/>
              <a:t>paracatu</a:t>
            </a: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65722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pt-BR" sz="2000" b="1" cap="all" dirty="0" smtClean="0"/>
              <a:t>Foz do rio doce em </a:t>
            </a:r>
            <a:r>
              <a:rPr lang="pt-BR" sz="2000" b="1" cap="all" dirty="0" err="1" smtClean="0"/>
              <a:t>linhares</a:t>
            </a: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05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CAMPANHA DA FRATERNDADE ECUMÊNICA 2016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Eis o sinal da aliança que estabeleço entre mim e vós e todos os seres vivos que estão convosco, por todas as gerações futuras. Ponho meu arco nas nuvens, como sinal de aliança entre mim e a terra. (</a:t>
            </a:r>
            <a:r>
              <a:rPr lang="pt-BR" dirty="0" err="1" smtClean="0"/>
              <a:t>Gn</a:t>
            </a:r>
            <a:r>
              <a:rPr lang="pt-BR" dirty="0" smtClean="0"/>
              <a:t> 9, 12-13)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" y="4221088"/>
            <a:ext cx="2584302" cy="25843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CAMPANHA DA FRATERNDADE ECUMÊNICA 2016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3) Louvor </a:t>
            </a:r>
          </a:p>
          <a:p>
            <a:pPr>
              <a:buNone/>
            </a:pPr>
            <a:r>
              <a:rPr lang="pt-BR" b="1" dirty="0" smtClean="0"/>
              <a:t>“Louvai e bendizei ao meu Senhor,</a:t>
            </a:r>
          </a:p>
          <a:p>
            <a:pPr>
              <a:buNone/>
            </a:pPr>
            <a:r>
              <a:rPr lang="pt-BR" b="1" dirty="0" smtClean="0"/>
              <a:t>agradeça e sirva com grande humildade!”</a:t>
            </a:r>
          </a:p>
          <a:p>
            <a:r>
              <a:rPr lang="pt-BR" sz="2800" dirty="0" smtClean="0"/>
              <a:t>louvor – nosso lugar e dependência de Deus e dos outros e do planeta. Deus criou, viu que era bom e se alegrou. Quem somos nós para não cuidar?</a:t>
            </a:r>
          </a:p>
          <a:p>
            <a:r>
              <a:rPr lang="pt-BR" sz="2800" dirty="0" smtClean="0"/>
              <a:t>Gratidão –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" y="4221088"/>
            <a:ext cx="2584302" cy="25843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CAMPANHA DA FRATERNDADE ECUMÊNICA 2016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3) Louvor </a:t>
            </a:r>
          </a:p>
          <a:p>
            <a:pPr>
              <a:buNone/>
            </a:pPr>
            <a:r>
              <a:rPr lang="pt-BR" b="1" dirty="0" smtClean="0"/>
              <a:t>“Louvai e bendizei ao meu Senhor,</a:t>
            </a:r>
          </a:p>
          <a:p>
            <a:pPr>
              <a:buNone/>
            </a:pPr>
            <a:r>
              <a:rPr lang="pt-BR" b="1" dirty="0" smtClean="0"/>
              <a:t>agradeça e sirva com grande humildade!”</a:t>
            </a:r>
          </a:p>
          <a:p>
            <a:r>
              <a:rPr lang="pt-BR" sz="2800" dirty="0" smtClean="0"/>
              <a:t>Gratidão – agradecer pelo simples fato de existir </a:t>
            </a:r>
          </a:p>
          <a:p>
            <a:r>
              <a:rPr lang="pt-BR" sz="2800" dirty="0" smtClean="0"/>
              <a:t>serviço com humildade </a:t>
            </a:r>
          </a:p>
          <a:p>
            <a:r>
              <a:rPr lang="pt-BR" sz="2800" dirty="0" smtClean="0"/>
              <a:t>a pesca milagrosa e o apelo!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273698"/>
            <a:ext cx="2584302" cy="25843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CAMPANHA DA FRATERNDADE ECUMÊNICA 2016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4) Desafio</a:t>
            </a:r>
          </a:p>
          <a:p>
            <a:pPr>
              <a:buNone/>
            </a:pPr>
            <a:r>
              <a:rPr lang="pt-BR" b="1" dirty="0" smtClean="0"/>
              <a:t>	“Que respostas podemos dar ao apelo do Papa Francisco com a recente Encíclica sobre Ecologia lembrando que o cristão deve ser sal e luz no mundo?”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" y="4221088"/>
            <a:ext cx="2584302" cy="25843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CAMPANHA DA FRATERNDADE ECUMÊNICA 2016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t-BR" b="1" dirty="0" smtClean="0"/>
              <a:t>Lugar na Criação</a:t>
            </a:r>
            <a:endParaRPr lang="pt-BR" dirty="0" smtClean="0"/>
          </a:p>
          <a:p>
            <a:pPr marL="514350" indent="-514350"/>
            <a:r>
              <a:rPr lang="pt-BR" dirty="0" smtClean="0"/>
              <a:t>Criação/Criador/Criaturas (tanto quanto todas as outras criaturas) </a:t>
            </a:r>
          </a:p>
          <a:p>
            <a:pPr marL="514350" indent="-514350"/>
            <a:r>
              <a:rPr lang="pt-BR" dirty="0" smtClean="0"/>
              <a:t>item 11 São Francisco de Assis na Encíclica – relação de irmãos e chamados a cuidar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" y="4221088"/>
            <a:ext cx="2584302" cy="25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2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714357"/>
            <a:ext cx="8229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642910" y="857232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CARTA ENCÍCLICA LAUDATO SI’ </a:t>
            </a:r>
          </a:p>
          <a:p>
            <a:pPr algn="ctr"/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“Louvado sejas, meu Senhor!”</a:t>
            </a:r>
            <a:endParaRPr lang="pt-BR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endParaRPr lang="pt-BR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PAPA FRANCISCO</a:t>
            </a:r>
          </a:p>
          <a:p>
            <a:pPr algn="ctr">
              <a:buNone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24 de Maio – Solenidade de Pentecostes – 2015</a:t>
            </a:r>
          </a:p>
          <a:p>
            <a:pPr>
              <a:buNone/>
            </a:pP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SOBRE O CUIDADO DA CASA COMUM</a:t>
            </a:r>
          </a:p>
          <a:p>
            <a:pPr>
              <a:buNone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 QUE ESTÁ A ACONTECER À NOSSA CASA</a:t>
            </a:r>
          </a:p>
          <a:p>
            <a:pPr>
              <a:buNone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 EVANGELHO DA CRIAÇÃO</a:t>
            </a:r>
          </a:p>
          <a:p>
            <a:pPr>
              <a:buNone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RAIZ HUMANA DA CRISE ECOLÓGICA</a:t>
            </a:r>
          </a:p>
          <a:p>
            <a:pPr>
              <a:buNone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UMA ECOLOGIA INTEGRAL</a:t>
            </a:r>
          </a:p>
          <a:p>
            <a:pPr>
              <a:buNone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ALGUMAS LINHAS DE ORIENTAÇÃO E AÇÃO</a:t>
            </a:r>
          </a:p>
          <a:p>
            <a:pPr>
              <a:buNone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EDUCAÇÃO E ESPIRITUALIDADE ECOLÓGICAS - A conversão ecológica </a:t>
            </a:r>
          </a:p>
          <a:p>
            <a:pPr>
              <a:buNone/>
            </a:pPr>
            <a:r>
              <a:rPr lang="pt-BR" dirty="0" smtClean="0"/>
              <a:t> 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78" y="5455508"/>
            <a:ext cx="1568122" cy="1285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CAMPANHA DA FRATERNDADE ECUMÊNICA 2016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b="1" dirty="0" smtClean="0"/>
              <a:t>2) Breve oração e reflexão</a:t>
            </a:r>
          </a:p>
          <a:p>
            <a:pPr>
              <a:buNone/>
            </a:pPr>
            <a:r>
              <a:rPr lang="pt-BR" dirty="0" smtClean="0"/>
              <a:t>Salmo 8</a:t>
            </a:r>
          </a:p>
          <a:p>
            <a:r>
              <a:rPr lang="pt-BR" dirty="0" smtClean="0"/>
              <a:t>Convite a entrar na próxima imagem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" y="4221088"/>
            <a:ext cx="2584302" cy="25843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pic>
        <p:nvPicPr>
          <p:cNvPr id="2050" name="Picture 2" descr="C:\Users\Fab\Desktop\Imagem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082355" cy="505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pic>
        <p:nvPicPr>
          <p:cNvPr id="2050" name="Picture 2" descr="C:\Users\Fab\Desktop\Imagem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8082355" cy="50546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642910" y="474345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aseline="30000" dirty="0" smtClean="0">
              <a:solidFill>
                <a:schemeClr val="bg2"/>
              </a:solidFill>
            </a:endParaRPr>
          </a:p>
          <a:p>
            <a:endParaRPr lang="pt-BR" baseline="30000" dirty="0" smtClean="0">
              <a:solidFill>
                <a:schemeClr val="bg2"/>
              </a:solidFill>
            </a:endParaRPr>
          </a:p>
          <a:p>
            <a:endParaRPr lang="pt-BR" baseline="30000" dirty="0" smtClean="0">
              <a:solidFill>
                <a:schemeClr val="bg2"/>
              </a:solidFill>
            </a:endParaRPr>
          </a:p>
          <a:p>
            <a:r>
              <a:rPr lang="pt-BR" dirty="0" smtClean="0">
                <a:solidFill>
                  <a:schemeClr val="bg2"/>
                </a:solidFill>
              </a:rPr>
              <a:t> Ó Senhor, nosso Deus, como é grande vosso nome por todo o universo !</a:t>
            </a:r>
          </a:p>
          <a:p>
            <a:endParaRPr lang="pt-BR" dirty="0" smtClean="0">
              <a:solidFill>
                <a:schemeClr val="bg2"/>
              </a:solidFill>
            </a:endParaRPr>
          </a:p>
          <a:p>
            <a:r>
              <a:rPr lang="pt-BR" dirty="0" smtClean="0">
                <a:solidFill>
                  <a:schemeClr val="bg2"/>
                </a:solidFill>
              </a:rPr>
              <a:t> Desdobrastes nos céus vossa glória com grandeza, esplendor, majestade.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 O perfeito louvor vos é dado pelos lábios dos pequeninos,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de crianças que a mãe amamenta.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 Eis a força que opondes aos maus, reduzindo o inimigo ao silêncio,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Contemplando estes céus que plasmastes e formastes com dedos de artista;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vendo  a lua e estrelas brilhantes, perguntamos: “Senhor, que é o homem, para dele assim vos lembrardes e o tratardes com tanto carinho?”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Pouco abaixo de Deus o fizestes, coroando-o de glória e esplendor; vós lhe destes poder sobre tudo, vossas obras aos pés lhe pusestes: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as ovelhas, os bois, os rebanhos, todo o gado e as feras da mata; passarinhos e peixes dos mares, todo ser que se move nas águas.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Ó Senhor, nosso Deus, como é grande vosso nome por todo o universo !</a:t>
            </a:r>
            <a:endParaRPr lang="pt-BR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CAMPANHA DA FRATERNDADE ECUMÊNICA 2016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2) Breve oração e reflexão: </a:t>
            </a:r>
            <a:r>
              <a:rPr lang="pt-BR" dirty="0" smtClean="0"/>
              <a:t>Salmo 8</a:t>
            </a:r>
          </a:p>
          <a:p>
            <a:r>
              <a:rPr lang="pt-BR" dirty="0" smtClean="0"/>
              <a:t>domínio item 67 Encíclica e cuidar</a:t>
            </a:r>
          </a:p>
          <a:p>
            <a:r>
              <a:rPr lang="pt-BR" dirty="0" smtClean="0"/>
              <a:t>“dono de empresa”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" y="4221088"/>
            <a:ext cx="2584302" cy="25843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CAMPANHA DA FRATERNDADE ECUMÊNICA 2016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2) Breve oração e reflexão: </a:t>
            </a:r>
            <a:r>
              <a:rPr lang="pt-BR" dirty="0" smtClean="0"/>
              <a:t>Salmo 8</a:t>
            </a:r>
          </a:p>
          <a:p>
            <a:r>
              <a:rPr lang="pt-BR" dirty="0" smtClean="0"/>
              <a:t>desenvolvimento sustentável e integral – futuras gerações, fenômenos climáticos</a:t>
            </a:r>
          </a:p>
          <a:p>
            <a:r>
              <a:rPr lang="pt-BR" dirty="0" smtClean="0"/>
              <a:t>Artigo 225 Constituição Federal</a:t>
            </a:r>
          </a:p>
          <a:p>
            <a:r>
              <a:rPr lang="pt-BR" dirty="0" smtClean="0"/>
              <a:t>carinho de Deus por nós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" y="4221088"/>
            <a:ext cx="2584302" cy="25843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pt-BR" sz="2000" b="1" cap="all" dirty="0" smtClean="0"/>
              <a:t>TORNADO EM SANTA CATARINA EM 20/04/15</a:t>
            </a:r>
          </a:p>
          <a:p>
            <a:pPr fontAlgn="base">
              <a:buNone/>
            </a:pPr>
            <a:endParaRPr lang="pt-BR" sz="2400" b="1" cap="all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3074" name="Picture 2" descr="http://ociosocurioso.com.br/wp-content/uploads/2015/04/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85794"/>
            <a:ext cx="5905500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6" name="Imagem 5" descr="Marca Setor Juventude.png"/>
          <p:cNvPicPr>
            <a:picLocks noChangeAspect="1"/>
          </p:cNvPicPr>
          <p:nvPr/>
        </p:nvPicPr>
        <p:blipFill>
          <a:blip r:embed="rId2" cstate="print">
            <a:biLevel thresh="50000"/>
            <a:lum bright="100000"/>
          </a:blip>
          <a:stretch>
            <a:fillRect/>
          </a:stretch>
        </p:blipFill>
        <p:spPr>
          <a:xfrm>
            <a:off x="6732240" y="5803358"/>
            <a:ext cx="859663" cy="793994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pt-BR" sz="2000" b="1" cap="all" dirty="0" smtClean="0"/>
              <a:t>CRISE HÍDRICA NO ESTADO DE SÃO PAULO 2014-2015</a:t>
            </a:r>
            <a:endParaRPr lang="pt-BR" sz="2400" b="1" cap="all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29698" name="Picture 2" descr="http://ociosocurioso.com.br/wp-content/uploads/2015/04/volume-vivo-crise-agua-sp3-e1429663832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590550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575</Words>
  <Application>Microsoft Office PowerPoint</Application>
  <PresentationFormat>Apresentação na tela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do Office</vt:lpstr>
      <vt:lpstr>CAMPANHA DA FRATERNDADE ECUMÊNICA 2016</vt:lpstr>
      <vt:lpstr>CAMPANHA DA FRATERNDADE ECUMÊNICA 2016</vt:lpstr>
      <vt:lpstr> CAMPANHA DA FRATERNDADE ECUMÊNICA 2016</vt:lpstr>
      <vt:lpstr> </vt:lpstr>
      <vt:lpstr> </vt:lpstr>
      <vt:lpstr>CAMPANHA DA FRATERNDADE ECUMÊNICA 2016 </vt:lpstr>
      <vt:lpstr>CAMPANHA DA FRATERNDADE ECUMÊNICA 2016 </vt:lpstr>
      <vt:lpstr> </vt:lpstr>
      <vt:lpstr> </vt:lpstr>
      <vt:lpstr> </vt:lpstr>
      <vt:lpstr> </vt:lpstr>
      <vt:lpstr> </vt:lpstr>
      <vt:lpstr> </vt:lpstr>
      <vt:lpstr> </vt:lpstr>
      <vt:lpstr> </vt:lpstr>
      <vt:lpstr> CAMPANHA DA FRATERNDADE ECUMÊNICA 2016 </vt:lpstr>
      <vt:lpstr>CAMPANHA DA FRATERNDADE ECUMÊNICA 2016</vt:lpstr>
      <vt:lpstr>CAMPANHA DA FRATERNDADE ECUMÊNICA 2016</vt:lpstr>
      <vt:lpstr>CAMPANHA DA FRATERNDADE ECUMÊNICA 2016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Portal Kairós; João Pedro</dc:creator>
  <dc:description>Portal Kairós</dc:description>
  <cp:lastModifiedBy>Wellington Duarte</cp:lastModifiedBy>
  <cp:revision>58</cp:revision>
  <dcterms:created xsi:type="dcterms:W3CDTF">2015-05-22T02:45:25Z</dcterms:created>
  <dcterms:modified xsi:type="dcterms:W3CDTF">2016-02-05T00:31:36Z</dcterms:modified>
</cp:coreProperties>
</file>