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1C1B"/>
    <a:srgbClr val="91451B"/>
    <a:srgbClr val="F6D21A"/>
    <a:srgbClr val="881B20"/>
    <a:srgbClr val="FFAD1D"/>
    <a:srgbClr val="ED3237"/>
    <a:srgbClr val="0A155E"/>
    <a:srgbClr val="0A145A"/>
    <a:srgbClr val="EC9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A2CDBA-8D0F-4222-B81C-6452CCFD177B}" v="19" dt="2022-02-10T19:40:35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1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8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84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0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6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7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2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63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15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76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5DAA-8094-4DAA-BA7B-8399BC80F599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C981-ED6E-4726-9F28-A87E50C53A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10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EFFBCCE-D969-4245-9086-A1C1C6679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2551" y="-57195"/>
            <a:ext cx="7046375" cy="9959179"/>
          </a:xfrm>
          <a:prstGeom prst="rect">
            <a:avLst/>
          </a:prstGeom>
        </p:spPr>
      </p:pic>
      <p:pic>
        <p:nvPicPr>
          <p:cNvPr id="45" name="Imagem 44" descr="Fundo preto com letras brancas&#10;&#10;Descrição gerada automaticamente">
            <a:extLst>
              <a:ext uri="{FF2B5EF4-FFF2-40B4-BE49-F238E27FC236}">
                <a16:creationId xmlns:a16="http://schemas.microsoft.com/office/drawing/2014/main" id="{6F92BA26-2BB4-453E-B94B-E854FDBD0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4" y="9094747"/>
            <a:ext cx="2459105" cy="471409"/>
          </a:xfrm>
          <a:prstGeom prst="rect">
            <a:avLst/>
          </a:prstGeom>
        </p:spPr>
      </p:pic>
      <p:sp>
        <p:nvSpPr>
          <p:cNvPr id="46" name="CaixaDeTexto 45">
            <a:extLst>
              <a:ext uri="{FF2B5EF4-FFF2-40B4-BE49-F238E27FC236}">
                <a16:creationId xmlns:a16="http://schemas.microsoft.com/office/drawing/2014/main" id="{60C5E6A1-879E-48FB-A8BD-BC4D9921C66D}"/>
              </a:ext>
            </a:extLst>
          </p:cNvPr>
          <p:cNvSpPr txBox="1"/>
          <p:nvPr/>
        </p:nvSpPr>
        <p:spPr>
          <a:xfrm>
            <a:off x="969134" y="9385282"/>
            <a:ext cx="3157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  <a:latin typeface="Lato" panose="020F0502020204030203" pitchFamily="34" charset="0"/>
              </a:rPr>
              <a:t>Instância</a:t>
            </a:r>
            <a:endParaRPr lang="pt-BR" sz="105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4B6E323-72BC-4ACC-A453-1B9B874FBB19}"/>
              </a:ext>
            </a:extLst>
          </p:cNvPr>
          <p:cNvSpPr txBox="1"/>
          <p:nvPr/>
        </p:nvSpPr>
        <p:spPr>
          <a:xfrm>
            <a:off x="494078" y="6179766"/>
            <a:ext cx="7412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Local: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109CAD0-5D1F-4820-AF63-5524E486CA1C}"/>
              </a:ext>
            </a:extLst>
          </p:cNvPr>
          <p:cNvSpPr txBox="1"/>
          <p:nvPr/>
        </p:nvSpPr>
        <p:spPr>
          <a:xfrm>
            <a:off x="494078" y="7342619"/>
            <a:ext cx="18270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Informações::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0B84C443-FA78-4FFA-9771-B22CB2294310}"/>
              </a:ext>
            </a:extLst>
          </p:cNvPr>
          <p:cNvSpPr txBox="1"/>
          <p:nvPr/>
        </p:nvSpPr>
        <p:spPr>
          <a:xfrm>
            <a:off x="520288" y="6510623"/>
            <a:ext cx="2751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XXXXXXXXXXXXXXXXXXXXXXXXXXXXXXXXXXXXXXXXXXXXXXXXXXXXXXXXXXXX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8D866FA-0052-47DE-A119-D28AD662D42C}"/>
              </a:ext>
            </a:extLst>
          </p:cNvPr>
          <p:cNvSpPr txBox="1"/>
          <p:nvPr/>
        </p:nvSpPr>
        <p:spPr>
          <a:xfrm>
            <a:off x="494078" y="7683385"/>
            <a:ext cx="275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XXXXXXXXXXXXXXXXXXXXXXXXXXXXXXXXXXXX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D0B2D57-B715-4E38-A0D1-E4E39407D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0097" y="6464105"/>
            <a:ext cx="1396457" cy="307163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61BFFCD-F425-9C18-C51E-6F2C9D2792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44" y="1758764"/>
            <a:ext cx="3956312" cy="469393"/>
          </a:xfrm>
          <a:prstGeom prst="rect">
            <a:avLst/>
          </a:prstGeom>
        </p:spPr>
      </p:pic>
      <p:pic>
        <p:nvPicPr>
          <p:cNvPr id="19" name="Imagem 18" descr="Forma, Padrão do plano de fundo, Retângulo&#10;&#10;Descrição gerada automaticamente">
            <a:extLst>
              <a:ext uri="{FF2B5EF4-FFF2-40B4-BE49-F238E27FC236}">
                <a16:creationId xmlns:a16="http://schemas.microsoft.com/office/drawing/2014/main" id="{7744A4C0-5FC1-33D1-137A-26B98B764C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4" y="5225916"/>
            <a:ext cx="1612395" cy="819914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0FDA2CC9-5D8B-FB52-E17E-3434372BF3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65" y="2388293"/>
            <a:ext cx="5227670" cy="816900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08B90A8C-DEA7-4839-B62C-11975B25BA14}"/>
              </a:ext>
            </a:extLst>
          </p:cNvPr>
          <p:cNvSpPr txBox="1"/>
          <p:nvPr/>
        </p:nvSpPr>
        <p:spPr>
          <a:xfrm>
            <a:off x="2042047" y="1782447"/>
            <a:ext cx="289671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100" dirty="0">
                <a:solidFill>
                  <a:schemeClr val="bg1"/>
                </a:solidFill>
                <a:latin typeface="Amstrike" panose="02000500000000000000" pitchFamily="50" charset="0"/>
              </a:rPr>
              <a:t>Encontro de</a:t>
            </a:r>
          </a:p>
        </p:txBody>
      </p:sp>
      <p:pic>
        <p:nvPicPr>
          <p:cNvPr id="9" name="Imagem 8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4115E96F-E802-81E0-C9D3-5B49917E0A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0" y="3520455"/>
            <a:ext cx="2959867" cy="698082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1C77CE-3B33-48E9-AAAE-2873F51A5290}"/>
              </a:ext>
            </a:extLst>
          </p:cNvPr>
          <p:cNvSpPr txBox="1"/>
          <p:nvPr/>
        </p:nvSpPr>
        <p:spPr>
          <a:xfrm>
            <a:off x="489865" y="5278986"/>
            <a:ext cx="7412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Data: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23BE57E-D0C1-4D5E-ACD1-5E21A6B94543}"/>
              </a:ext>
            </a:extLst>
          </p:cNvPr>
          <p:cNvSpPr txBox="1"/>
          <p:nvPr/>
        </p:nvSpPr>
        <p:spPr>
          <a:xfrm>
            <a:off x="502057" y="5524929"/>
            <a:ext cx="155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Xx</a:t>
            </a:r>
            <a:r>
              <a:rPr lang="pt-BR" sz="2800" b="1" dirty="0">
                <a:solidFill>
                  <a:schemeClr val="bg1"/>
                </a:solidFill>
                <a:latin typeface="Palatino Linotype" panose="02040502050505030304" pitchFamily="18" charset="0"/>
                <a:cs typeface="Poppins" panose="00000500000000000000" pitchFamily="50" charset="0"/>
              </a:rPr>
              <a:t>/XX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0F5E04CF-23F6-CA04-2FB9-95286FC3B7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8" y="6447341"/>
            <a:ext cx="850394" cy="33528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C3B2F5F6-F945-F70B-EBA9-8FD7F49827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88" y="7642251"/>
            <a:ext cx="850394" cy="3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49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14</Words>
  <Application>Microsoft Office PowerPoint</Application>
  <PresentationFormat>Papel 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Amstrike</vt:lpstr>
      <vt:lpstr>Arial</vt:lpstr>
      <vt:lpstr>Calibri</vt:lpstr>
      <vt:lpstr>Calibri Light</vt:lpstr>
      <vt:lpstr>Lato</vt:lpstr>
      <vt:lpstr>Palatino Linotype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Priscila Venecian</dc:creator>
  <cp:lastModifiedBy>Prisicila Venecian</cp:lastModifiedBy>
  <cp:revision>9</cp:revision>
  <dcterms:created xsi:type="dcterms:W3CDTF">2019-12-13T11:41:00Z</dcterms:created>
  <dcterms:modified xsi:type="dcterms:W3CDTF">2023-03-28T20:30:54Z</dcterms:modified>
</cp:coreProperties>
</file>