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57C532-B15B-4500-BF9E-CC99C017F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AA159B-84B6-44EB-AA16-3845B61E4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86D135-A16E-406A-9042-EEBCA471B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7114-7915-4EE9-AC3C-614F39267E69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C9F614-0A57-4B7E-BC2B-A6F547CFA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50C7963-92A0-4316-BD7B-82FA507D3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7931-9280-4774-AB29-E3528ACC0D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6762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81DB98-CA4D-4D7C-8AB9-111805D55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7A5F8D1-C652-44A2-BA25-B1848788A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8DFDE70-3688-4F72-AD82-738688C36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7114-7915-4EE9-AC3C-614F39267E69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BA4743-80C8-4CA7-AC41-183D592AC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85EE8F-F4DD-4FAC-ADD9-37A6897CD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7931-9280-4774-AB29-E3528ACC0D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66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7545EBD-7BAC-4A03-B844-CB88B98D0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D1BCAA6-ECBB-4C42-BA86-0E06ED66E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62CEF2-CBA5-4945-B219-2BFA46484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7114-7915-4EE9-AC3C-614F39267E69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2E9381-7553-4CC5-B5D6-24B037BBE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0B346D-365C-4413-9A99-7E6DBA49B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7931-9280-4774-AB29-E3528ACC0D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806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F5CD5C-0014-41A0-BD4E-9E55D3E3B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A63CA6-ACD2-41FF-9D43-CCA030D19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673B06-54B3-4CF4-8266-8B5A5501A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7114-7915-4EE9-AC3C-614F39267E69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989C24-C3E5-4E00-886D-5849657B8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4A8471-AE87-4E28-B31E-38F3481C6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7931-9280-4774-AB29-E3528ACC0D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295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E57E01-02F7-42E8-9949-E56B21A5A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C891C6-7E23-4079-8205-FF7BE69F5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B691F1-4076-4365-95B9-B503279E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7114-7915-4EE9-AC3C-614F39267E69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E96A6A-E0E3-497A-8507-FED9BBA68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71E6B13-0F36-4226-8EDA-70ED4DBD2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7931-9280-4774-AB29-E3528ACC0D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47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B7E859-7094-4E78-927B-2B7118C72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734DC4-95D3-4421-9BE0-2146DC10A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EE7917F-9393-4C28-B993-A45BBE643E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D50C076-0FEA-40AD-A2DA-36A080A12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7114-7915-4EE9-AC3C-614F39267E69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369D5F8-88A1-48E9-9888-E99EF2805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AF086E0-B6B7-4C24-B9E3-F06F7D843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7931-9280-4774-AB29-E3528ACC0D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371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5AFA97-C28D-46B5-9DE1-47F773137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6481E7-0DBE-44DE-86F8-FEB3CCFEA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F99F9B9-0570-4D2F-8023-3E38D53ADF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C2643B1-36D7-41A5-BF7B-6132E1EC9A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9B184D5-2A64-4AFB-B691-ADA5177F3F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CF9068B-20F5-41CA-9323-6F4BC3BDE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7114-7915-4EE9-AC3C-614F39267E69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FDD72D6-FADA-4500-93E1-186B8F56E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5429E49-FCCE-43CF-91A2-8445493C4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7931-9280-4774-AB29-E3528ACC0D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8169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728156-B79F-4A47-9DD6-6738713FF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C82E3DA-9E55-4E3F-9F54-630450DD0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7114-7915-4EE9-AC3C-614F39267E69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688F138-99DB-4A6C-8D7E-CC406B1DD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4965A0C-206A-4EB3-A6A8-662072009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7931-9280-4774-AB29-E3528ACC0D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761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247D333-EC6D-4520-AC8E-33EB1975E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7114-7915-4EE9-AC3C-614F39267E69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03BCA62-E4F9-465F-A738-D051C5EDC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855CC0F-A324-40B1-BAE9-8DFC1B061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7931-9280-4774-AB29-E3528ACC0D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620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CCAED9-F746-4998-95FB-15DB71825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1A7874-4874-4C62-A778-FEFB374AD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961B127-528E-4979-9452-B62E77791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5868E30-BD34-449C-948E-4713692D6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7114-7915-4EE9-AC3C-614F39267E69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1BEDFE8-7710-41BB-BC61-E2EAF2D3B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0CD2388-0D75-479C-8F1A-FE64B2392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7931-9280-4774-AB29-E3528ACC0D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9786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974787-6937-470C-B2D2-C3160112B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3BB89C5-577F-425A-8D72-C15A9C29BE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6E5A8D9-69A6-49AC-A3BA-419D20D9D2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37CD693-3CF5-4267-A160-57D69B9F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7114-7915-4EE9-AC3C-614F39267E69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E231E3-9560-4003-9A80-5B58512DD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F48E5D9-405C-4951-9FAF-CC0F27DC1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7931-9280-4774-AB29-E3528ACC0D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081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4B25FDC-815C-4467-AFAA-CF7D08170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43E5907-C54B-40A4-AB68-866B78D8C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BAEED2-01FE-4469-A0E9-5FE3D8BBFA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77114-7915-4EE9-AC3C-614F39267E69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6BD472C-0705-4E41-A2B0-0DD591A5A9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3907FB-D901-491F-A06F-093A7CC2D9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B7931-9280-4774-AB29-E3528ACC0D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4412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8365AFFE-7C4F-4467-9355-CA816D5728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668" y="164592"/>
            <a:ext cx="7001760" cy="6531531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041AF898-2D75-42FB-8E9B-1F3CA4950B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0626"/>
            <a:ext cx="4991481" cy="155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2635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Wellington Duarte</dc:creator>
  <cp:lastModifiedBy>Wellington Duarte</cp:lastModifiedBy>
  <cp:revision>4</cp:revision>
  <dcterms:created xsi:type="dcterms:W3CDTF">2019-02-28T01:27:05Z</dcterms:created>
  <dcterms:modified xsi:type="dcterms:W3CDTF">2019-02-28T02:02:29Z</dcterms:modified>
</cp:coreProperties>
</file>