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04FBC-D891-4DAB-91F8-A6300A574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038C8E-53B9-4788-85B7-CF3E26154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2E47F6-CEE5-47DF-B0B5-9DFFA2A15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48C4-E61D-4CF7-BD42-1632367A0A42}" type="datetimeFigureOut">
              <a:rPr lang="pt-BR" smtClean="0"/>
              <a:t>26/11/2017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DCCF68-C7AE-4734-ADB2-2D236C452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F4821D-6674-45A2-B1EB-2E48B9C1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3C04-31A9-494B-A8A4-8BD5C0C1D9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26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6245B-77AD-49E0-A69B-EDB0A8649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E1375A8-69BF-4857-BEB3-757B90EE6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834666-1269-49DF-B70A-CC8A1297E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48C4-E61D-4CF7-BD42-1632367A0A42}" type="datetimeFigureOut">
              <a:rPr lang="pt-BR" smtClean="0"/>
              <a:t>26/11/2017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F46FD3-F82A-4DE5-805B-E5163F3D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5418FA-D638-4FC4-BB1F-85D6053E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3C04-31A9-494B-A8A4-8BD5C0C1D9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53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C24607-57A1-4FDB-AA22-E4340021B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069519-8011-4E92-B288-C6DAA14B4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72A2C8-E381-4B75-B57C-861982B59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48C4-E61D-4CF7-BD42-1632367A0A42}" type="datetimeFigureOut">
              <a:rPr lang="pt-BR" smtClean="0"/>
              <a:t>26/11/2017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483E42-F0A6-4E09-B4B4-0DE1BFA49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480964-F5E3-4BDB-9941-B7713DFF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3C04-31A9-494B-A8A4-8BD5C0C1D9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0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7C71A-210D-4689-A191-0E2D007BB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E5903F-A470-4CA5-BBBA-6D3957CCB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637E64-8460-4CDC-BFF3-112F61CC8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48C4-E61D-4CF7-BD42-1632367A0A42}" type="datetimeFigureOut">
              <a:rPr lang="pt-BR" smtClean="0"/>
              <a:t>26/11/2017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935DA5-9349-4AAB-8EEC-33C508C53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5C5F98-C616-4097-91CB-7B9FB43C9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3C04-31A9-494B-A8A4-8BD5C0C1D9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09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23E63-B8B2-4088-A8CB-C196904A7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EBDA7DA-29FF-4EBD-967F-3BC4ABCDF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0659FF-F4A7-400B-A2E4-62B2990C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48C4-E61D-4CF7-BD42-1632367A0A42}" type="datetimeFigureOut">
              <a:rPr lang="pt-BR" smtClean="0"/>
              <a:t>26/11/2017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A05160-4390-4AB9-9DE0-620EBAB0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0C8FFE-0542-416B-8126-876370903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3C04-31A9-494B-A8A4-8BD5C0C1D9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09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12AF5-5278-4919-9A7A-D9A043667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61AD87-46FC-4838-A164-B8FFD628F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C39F64A-9A79-41A0-8585-D137FF9A1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02CAA5-1731-42C4-9588-94CC110D0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48C4-E61D-4CF7-BD42-1632367A0A42}" type="datetimeFigureOut">
              <a:rPr lang="pt-BR" smtClean="0"/>
              <a:t>26/11/2017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99C380-982C-475A-B1B7-DD22EC35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F5A437-9783-4F2B-A96F-9552799A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3C04-31A9-494B-A8A4-8BD5C0C1D9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29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31576-4C2D-4C1B-9569-EE73B6F2A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21B2C38-6BA3-4746-AF0F-8E9ADA9E6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606DFB9-8A4C-44E9-A1E2-B69406874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4C489E8-0653-4F74-BF76-878DDF065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773ED47-AA56-4C57-B63F-6410315B7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24645A4-47A9-4448-9BE9-619E6846B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48C4-E61D-4CF7-BD42-1632367A0A42}" type="datetimeFigureOut">
              <a:rPr lang="pt-BR" smtClean="0"/>
              <a:t>26/11/2017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C14FBC5-37BC-42D4-96D7-FBE229343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F0ED720-81BB-4A15-AA19-A53B18A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3C04-31A9-494B-A8A4-8BD5C0C1D9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050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D4DF8-9FA2-4D3C-8EE7-3E0CA4E1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2D9AAD7-A343-414A-878B-F48001EC8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48C4-E61D-4CF7-BD42-1632367A0A42}" type="datetimeFigureOut">
              <a:rPr lang="pt-BR" smtClean="0"/>
              <a:t>26/11/2017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6083A7-0379-49BB-9006-FB717B1E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1841831-B29A-4326-9A06-7EB2EF7BD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3C04-31A9-494B-A8A4-8BD5C0C1D9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19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851B8A6-D993-47FF-8808-2FF3381E5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48C4-E61D-4CF7-BD42-1632367A0A42}" type="datetimeFigureOut">
              <a:rPr lang="pt-BR" smtClean="0"/>
              <a:t>26/11/2017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FB67FCC-87BE-49B4-9B42-601DD3E4C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BE14D31-F2C5-4952-9448-4737EFB1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3C04-31A9-494B-A8A4-8BD5C0C1D9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64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26F66-94C6-449E-B036-C054A5286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58C7B2-63D1-4731-8C3E-77FB69E0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18528ED-0430-402F-8B63-D1F4FF762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C3A0B39-BB11-4854-BAF3-243AAEECD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48C4-E61D-4CF7-BD42-1632367A0A42}" type="datetimeFigureOut">
              <a:rPr lang="pt-BR" smtClean="0"/>
              <a:t>26/11/2017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DA3E016-4B67-4A85-A9B8-507A3990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2C56C7-A8A1-4ADE-B8B3-A94DF314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3C04-31A9-494B-A8A4-8BD5C0C1D9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37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E30AB-46A3-41AD-AB03-7D77794C1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4D176D3-DF34-4584-B3DD-AAB431A130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F33FBE7-E514-431E-BCAA-B438A544D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14F5DDE-FAA5-4B2B-9C66-0ADA34D7A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48C4-E61D-4CF7-BD42-1632367A0A42}" type="datetimeFigureOut">
              <a:rPr lang="pt-BR" smtClean="0"/>
              <a:t>26/11/2017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86DD88E-0A28-42F6-B3B4-8B09C4FD3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C2DC45-65A8-46A2-8B81-A9D4C6507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3C04-31A9-494B-A8A4-8BD5C0C1D9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36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C6CDE77-083C-4D4C-80A2-4F6F3FD0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E2F7C3-5C4E-408A-B263-939FFFA39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A75C2F-AAD3-41FD-B168-0FC821C5C7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48C4-E61D-4CF7-BD42-1632367A0A42}" type="datetimeFigureOut">
              <a:rPr lang="pt-BR" smtClean="0"/>
              <a:t>26/11/2017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A49E5F-47C2-4905-94C8-0849ED660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32CA62-0133-4D30-8CD0-4F09A2001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13C04-31A9-494B-A8A4-8BD5C0C1D9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56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005B69D-BA3E-4768-88C7-BC10A5E53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416" y="371819"/>
            <a:ext cx="11767931" cy="5651293"/>
          </a:xfrm>
        </p:spPr>
        <p:txBody>
          <a:bodyPr>
            <a:noAutofit/>
          </a:bodyPr>
          <a:lstStyle/>
          <a:p>
            <a:endParaRPr 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01 - Neste tempo quaresmal, ó Deus da vida,</a:t>
            </a:r>
          </a:p>
          <a:p>
            <a:r>
              <a:rPr lang="pt-BR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tua Igreja se propõe a superar.</a:t>
            </a:r>
          </a:p>
          <a:p>
            <a:endParaRPr lang="pt-BR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violência que está nas mãos do mundo,</a:t>
            </a:r>
          </a:p>
          <a:p>
            <a:r>
              <a:rPr lang="pt-BR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sai do íntimo de quem não sabe amar.</a:t>
            </a:r>
          </a:p>
          <a:p>
            <a:endParaRPr 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38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005B69D-BA3E-4768-88C7-BC10A5E53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416" y="371819"/>
            <a:ext cx="11767931" cy="5651293"/>
          </a:xfrm>
        </p:spPr>
        <p:txBody>
          <a:bodyPr>
            <a:noAutofit/>
          </a:bodyPr>
          <a:lstStyle/>
          <a:p>
            <a:endParaRPr 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Refrão:</a:t>
            </a:r>
          </a:p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Fraternidade é superar a violência!</a:t>
            </a:r>
          </a:p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 derramar, em vez de sangue, mais perdão! </a:t>
            </a:r>
          </a:p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 fermentar na humanidade o amor fraterno! </a:t>
            </a:r>
          </a:p>
          <a:p>
            <a:r>
              <a:rPr lang="pt-BR" sz="4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Pois Jesus disse que “somos todos irmãos”. (2x)</a:t>
            </a:r>
            <a:endParaRPr lang="pt-BR" sz="28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49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005B69D-BA3E-4768-88C7-BC10A5E53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416" y="371819"/>
            <a:ext cx="11767931" cy="5651293"/>
          </a:xfrm>
        </p:spPr>
        <p:txBody>
          <a:bodyPr>
            <a:noAutofit/>
          </a:bodyPr>
          <a:lstStyle/>
          <a:p>
            <a:endParaRPr 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02 - Quem plantar a paz e o bem pelo caminho,</a:t>
            </a:r>
          </a:p>
          <a:p>
            <a:pPr>
              <a:spcBef>
                <a:spcPts val="0"/>
              </a:spcBef>
            </a:pPr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cultivá-los com carinho e proteção,</a:t>
            </a:r>
          </a:p>
          <a:p>
            <a:pPr>
              <a:spcBef>
                <a:spcPts val="0"/>
              </a:spcBef>
            </a:pPr>
            <a:endParaRPr lang="pt-BR" sz="4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mais verá a violência em sua terra.</a:t>
            </a:r>
          </a:p>
          <a:p>
            <a:pPr>
              <a:spcBef>
                <a:spcPts val="0"/>
              </a:spcBef>
            </a:pPr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Levar a paz é compromisso do cristão!</a:t>
            </a:r>
          </a:p>
          <a:p>
            <a:endParaRPr 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49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005B69D-BA3E-4768-88C7-BC10A5E53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416" y="371819"/>
            <a:ext cx="11767931" cy="5651293"/>
          </a:xfrm>
        </p:spPr>
        <p:txBody>
          <a:bodyPr>
            <a:noAutofit/>
          </a:bodyPr>
          <a:lstStyle/>
          <a:p>
            <a:endParaRPr 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03 - A exclusão que leva à morte tanta gente,</a:t>
            </a:r>
            <a:endParaRPr lang="pt-BR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corrompe vidas e destrói a criação.</a:t>
            </a:r>
          </a:p>
          <a:p>
            <a:pPr>
              <a:spcBef>
                <a:spcPts val="0"/>
              </a:spcBef>
            </a:pPr>
            <a:endParaRPr lang="pt-BR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spcBef>
                <a:spcPts val="0"/>
              </a:spcBef>
              <a:buFontTx/>
              <a:buChar char="-"/>
            </a:pPr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“Basta de guerra e violência, ó Deus clemente!” </a:t>
            </a:r>
          </a:p>
          <a:p>
            <a:pPr marL="571500" indent="-571500">
              <a:spcBef>
                <a:spcPts val="0"/>
              </a:spcBef>
              <a:buFontTx/>
              <a:buChar char="-"/>
            </a:pPr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 o clamor dos filhos teus em oração.</a:t>
            </a:r>
            <a:endParaRPr lang="pt-BR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8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005B69D-BA3E-4768-88C7-BC10A5E53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416" y="371819"/>
            <a:ext cx="11767931" cy="5651293"/>
          </a:xfrm>
        </p:spPr>
        <p:txBody>
          <a:bodyPr>
            <a:noAutofit/>
          </a:bodyPr>
          <a:lstStyle/>
          <a:p>
            <a:endParaRPr lang="pt-BR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04 - Venha a nós, Senhor, teu Reino de justiça,</a:t>
            </a:r>
          </a:p>
          <a:p>
            <a:pPr>
              <a:spcBef>
                <a:spcPts val="0"/>
              </a:spcBef>
            </a:pPr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Pleno de paz, de harmonia e unidade.</a:t>
            </a:r>
          </a:p>
          <a:p>
            <a:pPr>
              <a:spcBef>
                <a:spcPts val="0"/>
              </a:spcBef>
            </a:pPr>
            <a:endParaRPr lang="pt-BR" sz="4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Sonhamos ver um novo céu e uma nova terra:</a:t>
            </a:r>
          </a:p>
          <a:p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Todos na roda da feliz fraternidade.</a:t>
            </a:r>
            <a:endParaRPr lang="pt-BR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88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005B69D-BA3E-4768-88C7-BC10A5E53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416" y="371819"/>
            <a:ext cx="11767931" cy="5651293"/>
          </a:xfrm>
        </p:spPr>
        <p:txBody>
          <a:bodyPr>
            <a:noAutofit/>
          </a:bodyPr>
          <a:lstStyle/>
          <a:p>
            <a:endParaRPr lang="pt-BR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05 - Tua Igreja tem o coração aberto,</a:t>
            </a:r>
          </a:p>
          <a:p>
            <a:pPr>
              <a:spcBef>
                <a:spcPts val="0"/>
              </a:spcBef>
            </a:pPr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nos ensina o amor a cada irmão.</a:t>
            </a:r>
          </a:p>
          <a:p>
            <a:pPr>
              <a:spcBef>
                <a:spcPts val="0"/>
              </a:spcBef>
            </a:pPr>
            <a:endParaRPr lang="pt-BR" sz="4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 Jesus Cristo, acolhe, ama e perdoa,</a:t>
            </a:r>
          </a:p>
          <a:p>
            <a:pPr>
              <a:spcBef>
                <a:spcPts val="0"/>
              </a:spcBef>
            </a:pPr>
            <a:r>
              <a:rPr lang="pt-BR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Quem fez o mal, caiu em si, e quer perdão.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2D5C189-13A8-4A98-BCFE-35947976B2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935" y="5858221"/>
            <a:ext cx="111512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220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Wellington Duarte</dc:creator>
  <cp:lastModifiedBy>Wellington Duarte</cp:lastModifiedBy>
  <cp:revision>3</cp:revision>
  <dcterms:created xsi:type="dcterms:W3CDTF">2017-11-23T16:41:12Z</dcterms:created>
  <dcterms:modified xsi:type="dcterms:W3CDTF">2017-11-26T10:44:23Z</dcterms:modified>
</cp:coreProperties>
</file>