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258" r:id="rId4"/>
    <p:sldId id="256" r:id="rId5"/>
    <p:sldId id="257" r:id="rId6"/>
    <p:sldId id="261" r:id="rId7"/>
    <p:sldId id="260" r:id="rId8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282E"/>
    <a:srgbClr val="FFF5E4"/>
    <a:srgbClr val="7C2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E2CDC2-CD62-417E-81AA-7E326B4D549C}" v="19" dt="2024-02-23T17:31:14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40"/>
    <p:restoredTop sz="96110"/>
  </p:normalViewPr>
  <p:slideViewPr>
    <p:cSldViewPr snapToGrid="0" showGuides="1">
      <p:cViewPr varScale="1">
        <p:scale>
          <a:sx n="54" d="100"/>
          <a:sy n="54" d="100"/>
        </p:scale>
        <p:origin x="2556" y="168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Burakowski" userId="d798877e-a548-4030-a772-e74a38629134" providerId="ADAL" clId="{C2E2CDC2-CD62-417E-81AA-7E326B4D549C}"/>
    <pc:docChg chg="undo custSel addSld delSld modSld modMainMaster">
      <pc:chgData name="Sofia Burakowski" userId="d798877e-a548-4030-a772-e74a38629134" providerId="ADAL" clId="{C2E2CDC2-CD62-417E-81AA-7E326B4D549C}" dt="2024-02-23T17:32:05.578" v="1091" actId="47"/>
      <pc:docMkLst>
        <pc:docMk/>
      </pc:docMkLst>
      <pc:sldChg chg="delSp mod">
        <pc:chgData name="Sofia Burakowski" userId="d798877e-a548-4030-a772-e74a38629134" providerId="ADAL" clId="{C2E2CDC2-CD62-417E-81AA-7E326B4D549C}" dt="2024-02-23T17:19:33.876" v="404" actId="21"/>
        <pc:sldMkLst>
          <pc:docMk/>
          <pc:sldMk cId="1972051957" sldId="256"/>
        </pc:sldMkLst>
        <pc:picChg chg="del">
          <ac:chgData name="Sofia Burakowski" userId="d798877e-a548-4030-a772-e74a38629134" providerId="ADAL" clId="{C2E2CDC2-CD62-417E-81AA-7E326B4D549C}" dt="2024-02-23T17:19:33.876" v="404" actId="21"/>
          <ac:picMkLst>
            <pc:docMk/>
            <pc:sldMk cId="1972051957" sldId="256"/>
            <ac:picMk id="12" creationId="{AE43ACC5-8D99-A0C1-2AB6-13F529D6720F}"/>
          </ac:picMkLst>
        </pc:picChg>
      </pc:sldChg>
      <pc:sldChg chg="addSp delSp modSp mod">
        <pc:chgData name="Sofia Burakowski" userId="d798877e-a548-4030-a772-e74a38629134" providerId="ADAL" clId="{C2E2CDC2-CD62-417E-81AA-7E326B4D549C}" dt="2024-02-23T17:19:54.011" v="410" actId="21"/>
        <pc:sldMkLst>
          <pc:docMk/>
          <pc:sldMk cId="227431045" sldId="257"/>
        </pc:sldMkLst>
        <pc:spChg chg="del">
          <ac:chgData name="Sofia Burakowski" userId="d798877e-a548-4030-a772-e74a38629134" providerId="ADAL" clId="{C2E2CDC2-CD62-417E-81AA-7E326B4D549C}" dt="2024-02-23T17:19:54.011" v="410" actId="21"/>
          <ac:spMkLst>
            <pc:docMk/>
            <pc:sldMk cId="227431045" sldId="257"/>
            <ac:spMk id="8" creationId="{D1930831-DE26-589D-5DA6-053CD9C725D0}"/>
          </ac:spMkLst>
        </pc:spChg>
        <pc:picChg chg="add del mod">
          <ac:chgData name="Sofia Burakowski" userId="d798877e-a548-4030-a772-e74a38629134" providerId="ADAL" clId="{C2E2CDC2-CD62-417E-81AA-7E326B4D549C}" dt="2024-02-23T17:19:54.011" v="410" actId="21"/>
          <ac:picMkLst>
            <pc:docMk/>
            <pc:sldMk cId="227431045" sldId="257"/>
            <ac:picMk id="5" creationId="{EA8FEA58-6F0F-342A-96E7-712AF3D8F3E2}"/>
          </ac:picMkLst>
        </pc:picChg>
      </pc:sldChg>
      <pc:sldChg chg="addSp delSp modSp add mod modClrScheme chgLayout">
        <pc:chgData name="Sofia Burakowski" userId="d798877e-a548-4030-a772-e74a38629134" providerId="ADAL" clId="{C2E2CDC2-CD62-417E-81AA-7E326B4D549C}" dt="2024-02-23T17:32:03.134" v="1090" actId="1076"/>
        <pc:sldMkLst>
          <pc:docMk/>
          <pc:sldMk cId="230048994" sldId="258"/>
        </pc:sldMkLst>
        <pc:spChg chg="add mod">
          <ac:chgData name="Sofia Burakowski" userId="d798877e-a548-4030-a772-e74a38629134" providerId="ADAL" clId="{C2E2CDC2-CD62-417E-81AA-7E326B4D549C}" dt="2024-02-23T17:31:02.346" v="1071" actId="20577"/>
          <ac:spMkLst>
            <pc:docMk/>
            <pc:sldMk cId="230048994" sldId="258"/>
            <ac:spMk id="2" creationId="{DD44284F-187B-B209-1C8F-C3F2597E6A74}"/>
          </ac:spMkLst>
        </pc:spChg>
        <pc:picChg chg="del mod modCrop">
          <ac:chgData name="Sofia Burakowski" userId="d798877e-a548-4030-a772-e74a38629134" providerId="ADAL" clId="{C2E2CDC2-CD62-417E-81AA-7E326B4D549C}" dt="2024-02-23T17:26:29.710" v="741" actId="478"/>
          <ac:picMkLst>
            <pc:docMk/>
            <pc:sldMk cId="230048994" sldId="258"/>
            <ac:picMk id="3" creationId="{D6A37DFD-0A1B-3047-9DAA-2DC66F1E5E13}"/>
          </ac:picMkLst>
        </pc:picChg>
        <pc:picChg chg="add mod modCrop">
          <ac:chgData name="Sofia Burakowski" userId="d798877e-a548-4030-a772-e74a38629134" providerId="ADAL" clId="{C2E2CDC2-CD62-417E-81AA-7E326B4D549C}" dt="2024-02-23T17:32:03.134" v="1090" actId="1076"/>
          <ac:picMkLst>
            <pc:docMk/>
            <pc:sldMk cId="230048994" sldId="258"/>
            <ac:picMk id="4" creationId="{92D1517B-681E-804D-9049-DE364F43932F}"/>
          </ac:picMkLst>
        </pc:picChg>
        <pc:picChg chg="add mod modCrop">
          <ac:chgData name="Sofia Burakowski" userId="d798877e-a548-4030-a772-e74a38629134" providerId="ADAL" clId="{C2E2CDC2-CD62-417E-81AA-7E326B4D549C}" dt="2024-02-23T17:31:41.296" v="1084" actId="1076"/>
          <ac:picMkLst>
            <pc:docMk/>
            <pc:sldMk cId="230048994" sldId="258"/>
            <ac:picMk id="5" creationId="{12A284CE-0A9E-C558-2EB2-DAC8A1315B96}"/>
          </ac:picMkLst>
        </pc:picChg>
      </pc:sldChg>
      <pc:sldChg chg="addSp delSp modSp add del mod">
        <pc:chgData name="Sofia Burakowski" userId="d798877e-a548-4030-a772-e74a38629134" providerId="ADAL" clId="{C2E2CDC2-CD62-417E-81AA-7E326B4D549C}" dt="2024-02-23T17:32:05.578" v="1091" actId="47"/>
        <pc:sldMkLst>
          <pc:docMk/>
          <pc:sldMk cId="645476420" sldId="259"/>
        </pc:sldMkLst>
        <pc:spChg chg="add del mod">
          <ac:chgData name="Sofia Burakowski" userId="d798877e-a548-4030-a772-e74a38629134" providerId="ADAL" clId="{C2E2CDC2-CD62-417E-81AA-7E326B4D549C}" dt="2024-02-23T17:30:02.244" v="1044"/>
          <ac:spMkLst>
            <pc:docMk/>
            <pc:sldMk cId="645476420" sldId="259"/>
            <ac:spMk id="2" creationId="{DB694DF2-0C24-71A6-832F-0D2FD464C7CD}"/>
          </ac:spMkLst>
        </pc:spChg>
        <pc:picChg chg="add del">
          <ac:chgData name="Sofia Burakowski" userId="d798877e-a548-4030-a772-e74a38629134" providerId="ADAL" clId="{C2E2CDC2-CD62-417E-81AA-7E326B4D549C}" dt="2024-02-23T17:31:08.628" v="1072" actId="21"/>
          <ac:picMkLst>
            <pc:docMk/>
            <pc:sldMk cId="645476420" sldId="259"/>
            <ac:picMk id="3" creationId="{92D1517B-681E-804D-9049-DE364F43932F}"/>
          </ac:picMkLst>
        </pc:picChg>
      </pc:sldChg>
      <pc:sldChg chg="addSp delSp modSp new mod modClrScheme chgLayout">
        <pc:chgData name="Sofia Burakowski" userId="d798877e-a548-4030-a772-e74a38629134" providerId="ADAL" clId="{C2E2CDC2-CD62-417E-81AA-7E326B4D549C}" dt="2024-02-23T17:22:57.239" v="477" actId="1076"/>
        <pc:sldMkLst>
          <pc:docMk/>
          <pc:sldMk cId="572907002" sldId="260"/>
        </pc:sldMkLst>
        <pc:spChg chg="del">
          <ac:chgData name="Sofia Burakowski" userId="d798877e-a548-4030-a772-e74a38629134" providerId="ADAL" clId="{C2E2CDC2-CD62-417E-81AA-7E326B4D549C}" dt="2024-02-23T17:21:54.398" v="433" actId="700"/>
          <ac:spMkLst>
            <pc:docMk/>
            <pc:sldMk cId="572907002" sldId="260"/>
            <ac:spMk id="2" creationId="{4519CA36-16CB-FA57-1EC3-42CF3020114C}"/>
          </ac:spMkLst>
        </pc:spChg>
        <pc:spChg chg="add mod">
          <ac:chgData name="Sofia Burakowski" userId="d798877e-a548-4030-a772-e74a38629134" providerId="ADAL" clId="{C2E2CDC2-CD62-417E-81AA-7E326B4D549C}" dt="2024-02-23T17:22:22.789" v="442" actId="1076"/>
          <ac:spMkLst>
            <pc:docMk/>
            <pc:sldMk cId="572907002" sldId="260"/>
            <ac:spMk id="5" creationId="{C122F579-84EA-730D-76DE-94599D9163BC}"/>
          </ac:spMkLst>
        </pc:spChg>
        <pc:spChg chg="add mod">
          <ac:chgData name="Sofia Burakowski" userId="d798877e-a548-4030-a772-e74a38629134" providerId="ADAL" clId="{C2E2CDC2-CD62-417E-81AA-7E326B4D549C}" dt="2024-02-23T17:22:57.239" v="477" actId="1076"/>
          <ac:spMkLst>
            <pc:docMk/>
            <pc:sldMk cId="572907002" sldId="260"/>
            <ac:spMk id="6" creationId="{AAAEC565-C338-E722-DA2D-C34808010040}"/>
          </ac:spMkLst>
        </pc:spChg>
        <pc:grpChg chg="add mod">
          <ac:chgData name="Sofia Burakowski" userId="d798877e-a548-4030-a772-e74a38629134" providerId="ADAL" clId="{C2E2CDC2-CD62-417E-81AA-7E326B4D549C}" dt="2024-02-23T17:21:58.438" v="435" actId="164"/>
          <ac:grpSpMkLst>
            <pc:docMk/>
            <pc:sldMk cId="572907002" sldId="260"/>
            <ac:grpSpMk id="4" creationId="{2AB24620-E275-9B5D-4948-26B34C7E976C}"/>
          </ac:grpSpMkLst>
        </pc:grpChg>
        <pc:picChg chg="add mod">
          <ac:chgData name="Sofia Burakowski" userId="d798877e-a548-4030-a772-e74a38629134" providerId="ADAL" clId="{C2E2CDC2-CD62-417E-81AA-7E326B4D549C}" dt="2024-02-23T17:21:58.438" v="435" actId="164"/>
          <ac:picMkLst>
            <pc:docMk/>
            <pc:sldMk cId="572907002" sldId="260"/>
            <ac:picMk id="3" creationId="{0519B035-054D-A243-F2DD-D3FA9B7FC6DB}"/>
          </ac:picMkLst>
        </pc:picChg>
        <pc:picChg chg="add mod">
          <ac:chgData name="Sofia Burakowski" userId="d798877e-a548-4030-a772-e74a38629134" providerId="ADAL" clId="{C2E2CDC2-CD62-417E-81AA-7E326B4D549C}" dt="2024-02-23T17:21:58.438" v="435" actId="164"/>
          <ac:picMkLst>
            <pc:docMk/>
            <pc:sldMk cId="572907002" sldId="260"/>
            <ac:picMk id="8" creationId="{DDCF9092-599F-45D2-B463-6DA8AA7044B2}"/>
          </ac:picMkLst>
        </pc:picChg>
      </pc:sldChg>
      <pc:sldChg chg="new">
        <pc:chgData name="Sofia Burakowski" userId="d798877e-a548-4030-a772-e74a38629134" providerId="ADAL" clId="{C2E2CDC2-CD62-417E-81AA-7E326B4D549C}" dt="2024-02-23T17:22:06.603" v="436" actId="680"/>
        <pc:sldMkLst>
          <pc:docMk/>
          <pc:sldMk cId="660981437" sldId="261"/>
        </pc:sldMkLst>
      </pc:sldChg>
      <pc:sldMasterChg chg="modSldLayout">
        <pc:chgData name="Sofia Burakowski" userId="d798877e-a548-4030-a772-e74a38629134" providerId="ADAL" clId="{C2E2CDC2-CD62-417E-81AA-7E326B4D549C}" dt="2024-02-23T17:21:39.868" v="431" actId="21"/>
        <pc:sldMasterMkLst>
          <pc:docMk/>
          <pc:sldMasterMk cId="974086684" sldId="2147483660"/>
        </pc:sldMasterMkLst>
        <pc:sldLayoutChg chg="addSp modSp">
          <pc:chgData name="Sofia Burakowski" userId="d798877e-a548-4030-a772-e74a38629134" providerId="ADAL" clId="{C2E2CDC2-CD62-417E-81AA-7E326B4D549C}" dt="2024-02-23T17:19:40.656" v="405"/>
          <pc:sldLayoutMkLst>
            <pc:docMk/>
            <pc:sldMasterMk cId="974086684" sldId="2147483660"/>
            <pc:sldLayoutMk cId="3828984214" sldId="2147483661"/>
          </pc:sldLayoutMkLst>
          <pc:picChg chg="add mod">
            <ac:chgData name="Sofia Burakowski" userId="d798877e-a548-4030-a772-e74a38629134" providerId="ADAL" clId="{C2E2CDC2-CD62-417E-81AA-7E326B4D549C}" dt="2024-02-23T17:19:40.656" v="405"/>
            <ac:picMkLst>
              <pc:docMk/>
              <pc:sldMasterMk cId="974086684" sldId="2147483660"/>
              <pc:sldLayoutMk cId="3828984214" sldId="2147483661"/>
              <ac:picMk id="12" creationId="{AE43ACC5-8D99-A0C1-2AB6-13F529D6720F}"/>
            </ac:picMkLst>
          </pc:picChg>
        </pc:sldLayoutChg>
        <pc:sldLayoutChg chg="addSp delSp modSp mod">
          <pc:chgData name="Sofia Burakowski" userId="d798877e-a548-4030-a772-e74a38629134" providerId="ADAL" clId="{C2E2CDC2-CD62-417E-81AA-7E326B4D549C}" dt="2024-02-23T17:20:01.745" v="412"/>
          <pc:sldLayoutMkLst>
            <pc:docMk/>
            <pc:sldMasterMk cId="974086684" sldId="2147483660"/>
            <pc:sldLayoutMk cId="694968818" sldId="2147483662"/>
          </pc:sldLayoutMkLst>
          <pc:spChg chg="add mod">
            <ac:chgData name="Sofia Burakowski" userId="d798877e-a548-4030-a772-e74a38629134" providerId="ADAL" clId="{C2E2CDC2-CD62-417E-81AA-7E326B4D549C}" dt="2024-02-23T17:20:01.745" v="412"/>
            <ac:spMkLst>
              <pc:docMk/>
              <pc:sldMasterMk cId="974086684" sldId="2147483660"/>
              <pc:sldLayoutMk cId="694968818" sldId="2147483662"/>
              <ac:spMk id="4" creationId="{D1930831-DE26-589D-5DA6-053CD9C725D0}"/>
            </ac:spMkLst>
          </pc:spChg>
          <pc:picChg chg="add del mod">
            <ac:chgData name="Sofia Burakowski" userId="d798877e-a548-4030-a772-e74a38629134" providerId="ADAL" clId="{C2E2CDC2-CD62-417E-81AA-7E326B4D549C}" dt="2024-02-23T17:20:01.368" v="411" actId="478"/>
            <ac:picMkLst>
              <pc:docMk/>
              <pc:sldMasterMk cId="974086684" sldId="2147483660"/>
              <pc:sldLayoutMk cId="694968818" sldId="2147483662"/>
              <ac:picMk id="3" creationId="{9947E485-C1AC-07E1-118A-92029A8E98EC}"/>
            </ac:picMkLst>
          </pc:picChg>
          <pc:picChg chg="add mod">
            <ac:chgData name="Sofia Burakowski" userId="d798877e-a548-4030-a772-e74a38629134" providerId="ADAL" clId="{C2E2CDC2-CD62-417E-81AA-7E326B4D549C}" dt="2024-02-23T17:20:01.745" v="412"/>
            <ac:picMkLst>
              <pc:docMk/>
              <pc:sldMasterMk cId="974086684" sldId="2147483660"/>
              <pc:sldLayoutMk cId="694968818" sldId="2147483662"/>
              <ac:picMk id="5" creationId="{EA8FEA58-6F0F-342A-96E7-712AF3D8F3E2}"/>
            </ac:picMkLst>
          </pc:picChg>
        </pc:sldLayoutChg>
        <pc:sldLayoutChg chg="addSp delSp modSp mod">
          <pc:chgData name="Sofia Burakowski" userId="d798877e-a548-4030-a772-e74a38629134" providerId="ADAL" clId="{C2E2CDC2-CD62-417E-81AA-7E326B4D549C}" dt="2024-02-23T17:21:11.999" v="426" actId="478"/>
          <pc:sldLayoutMkLst>
            <pc:docMk/>
            <pc:sldMasterMk cId="974086684" sldId="2147483660"/>
            <pc:sldLayoutMk cId="3884631912" sldId="2147483672"/>
          </pc:sldLayoutMkLst>
          <pc:spChg chg="mod">
            <ac:chgData name="Sofia Burakowski" userId="d798877e-a548-4030-a772-e74a38629134" providerId="ADAL" clId="{C2E2CDC2-CD62-417E-81AA-7E326B4D549C}" dt="2024-02-23T17:21:09.330" v="425" actId="207"/>
            <ac:spMkLst>
              <pc:docMk/>
              <pc:sldMasterMk cId="974086684" sldId="2147483660"/>
              <pc:sldLayoutMk cId="3884631912" sldId="2147483672"/>
              <ac:spMk id="2" creationId="{00000000-0000-0000-0000-000000000000}"/>
            </ac:spMkLst>
          </pc:spChg>
          <pc:spChg chg="del">
            <ac:chgData name="Sofia Burakowski" userId="d798877e-a548-4030-a772-e74a38629134" providerId="ADAL" clId="{C2E2CDC2-CD62-417E-81AA-7E326B4D549C}" dt="2024-02-23T17:20:17.573" v="414" actId="478"/>
            <ac:spMkLst>
              <pc:docMk/>
              <pc:sldMasterMk cId="974086684" sldId="2147483660"/>
              <pc:sldLayoutMk cId="3884631912" sldId="2147483672"/>
              <ac:spMk id="4" creationId="{D1930831-DE26-589D-5DA6-053CD9C725D0}"/>
            </ac:spMkLst>
          </pc:spChg>
          <pc:spChg chg="add del mod">
            <ac:chgData name="Sofia Burakowski" userId="d798877e-a548-4030-a772-e74a38629134" providerId="ADAL" clId="{C2E2CDC2-CD62-417E-81AA-7E326B4D549C}" dt="2024-02-23T17:21:11.999" v="426" actId="478"/>
            <ac:spMkLst>
              <pc:docMk/>
              <pc:sldMasterMk cId="974086684" sldId="2147483660"/>
              <pc:sldLayoutMk cId="3884631912" sldId="2147483672"/>
              <ac:spMk id="6" creationId="{E20E02F3-4B32-2C14-A9A5-483FCFC74CA2}"/>
            </ac:spMkLst>
          </pc:spChg>
          <pc:picChg chg="add mod">
            <ac:chgData name="Sofia Burakowski" userId="d798877e-a548-4030-a772-e74a38629134" providerId="ADAL" clId="{C2E2CDC2-CD62-417E-81AA-7E326B4D549C}" dt="2024-02-23T17:20:53.665" v="422"/>
            <ac:picMkLst>
              <pc:docMk/>
              <pc:sldMasterMk cId="974086684" sldId="2147483660"/>
              <pc:sldLayoutMk cId="3884631912" sldId="2147483672"/>
              <ac:picMk id="3" creationId="{0519B035-054D-A243-F2DD-D3FA9B7FC6DB}"/>
            </ac:picMkLst>
          </pc:picChg>
          <pc:picChg chg="del">
            <ac:chgData name="Sofia Burakowski" userId="d798877e-a548-4030-a772-e74a38629134" providerId="ADAL" clId="{C2E2CDC2-CD62-417E-81AA-7E326B4D549C}" dt="2024-02-23T17:20:17.167" v="413" actId="478"/>
            <ac:picMkLst>
              <pc:docMk/>
              <pc:sldMasterMk cId="974086684" sldId="2147483660"/>
              <pc:sldLayoutMk cId="3884631912" sldId="2147483672"/>
              <ac:picMk id="5" creationId="{EA8FEA58-6F0F-342A-96E7-712AF3D8F3E2}"/>
            </ac:picMkLst>
          </pc:picChg>
          <pc:picChg chg="mod modCrop">
            <ac:chgData name="Sofia Burakowski" userId="d798877e-a548-4030-a772-e74a38629134" providerId="ADAL" clId="{C2E2CDC2-CD62-417E-81AA-7E326B4D549C}" dt="2024-02-23T17:20:49.495" v="421" actId="732"/>
            <ac:picMkLst>
              <pc:docMk/>
              <pc:sldMasterMk cId="974086684" sldId="2147483660"/>
              <pc:sldLayoutMk cId="3884631912" sldId="2147483672"/>
              <ac:picMk id="8" creationId="{DDCF9092-599F-45D2-B463-6DA8AA7044B2}"/>
            </ac:picMkLst>
          </pc:picChg>
        </pc:sldLayoutChg>
        <pc:sldLayoutChg chg="addSp delSp modSp mod">
          <pc:chgData name="Sofia Burakowski" userId="d798877e-a548-4030-a772-e74a38629134" providerId="ADAL" clId="{C2E2CDC2-CD62-417E-81AA-7E326B4D549C}" dt="2024-02-23T17:21:39.868" v="431" actId="21"/>
          <pc:sldLayoutMkLst>
            <pc:docMk/>
            <pc:sldMasterMk cId="974086684" sldId="2147483660"/>
            <pc:sldLayoutMk cId="1001289309" sldId="2147483673"/>
          </pc:sldLayoutMkLst>
          <pc:spChg chg="del">
            <ac:chgData name="Sofia Burakowski" userId="d798877e-a548-4030-a772-e74a38629134" providerId="ADAL" clId="{C2E2CDC2-CD62-417E-81AA-7E326B4D549C}" dt="2024-02-23T17:21:20.048" v="427" actId="478"/>
            <ac:spMkLst>
              <pc:docMk/>
              <pc:sldMasterMk cId="974086684" sldId="2147483660"/>
              <pc:sldLayoutMk cId="1001289309" sldId="2147483673"/>
              <ac:spMk id="2" creationId="{00000000-0000-0000-0000-000000000000}"/>
            </ac:spMkLst>
          </pc:spChg>
          <pc:spChg chg="add del mod">
            <ac:chgData name="Sofia Burakowski" userId="d798877e-a548-4030-a772-e74a38629134" providerId="ADAL" clId="{C2E2CDC2-CD62-417E-81AA-7E326B4D549C}" dt="2024-02-23T17:21:30.143" v="430" actId="478"/>
            <ac:spMkLst>
              <pc:docMk/>
              <pc:sldMasterMk cId="974086684" sldId="2147483660"/>
              <pc:sldLayoutMk cId="1001289309" sldId="2147483673"/>
              <ac:spMk id="4" creationId="{5C7D863C-14F4-1AB0-52B2-DD66F1104FAE}"/>
            </ac:spMkLst>
          </pc:spChg>
          <pc:picChg chg="del">
            <ac:chgData name="Sofia Burakowski" userId="d798877e-a548-4030-a772-e74a38629134" providerId="ADAL" clId="{C2E2CDC2-CD62-417E-81AA-7E326B4D549C}" dt="2024-02-23T17:21:39.868" v="431" actId="21"/>
            <ac:picMkLst>
              <pc:docMk/>
              <pc:sldMasterMk cId="974086684" sldId="2147483660"/>
              <pc:sldLayoutMk cId="1001289309" sldId="2147483673"/>
              <ac:picMk id="3" creationId="{0519B035-054D-A243-F2DD-D3FA9B7FC6DB}"/>
            </ac:picMkLst>
          </pc:picChg>
          <pc:picChg chg="del">
            <ac:chgData name="Sofia Burakowski" userId="d798877e-a548-4030-a772-e74a38629134" providerId="ADAL" clId="{C2E2CDC2-CD62-417E-81AA-7E326B4D549C}" dt="2024-02-23T17:21:39.868" v="431" actId="21"/>
            <ac:picMkLst>
              <pc:docMk/>
              <pc:sldMasterMk cId="974086684" sldId="2147483660"/>
              <pc:sldLayoutMk cId="1001289309" sldId="2147483673"/>
              <ac:picMk id="8" creationId="{DDCF9092-599F-45D2-B463-6DA8AA7044B2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3A6ADDEC-0B36-331F-DF3E-4D7E33E22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69627" y="5091546"/>
            <a:ext cx="6501823" cy="2219325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rgbClr val="7C292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Clique para editar</a:t>
            </a:r>
            <a:br>
              <a:rPr lang="pt-BR" dirty="0"/>
            </a:br>
            <a:r>
              <a:rPr lang="pt-BR" dirty="0"/>
              <a:t>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8847" y="7723622"/>
            <a:ext cx="6522604" cy="2854323"/>
          </a:xfrm>
        </p:spPr>
        <p:txBody>
          <a:bodyPr/>
          <a:lstStyle>
            <a:lvl1pPr marL="0" indent="0" algn="l">
              <a:buNone/>
              <a:defRPr sz="3600">
                <a:solidFill>
                  <a:srgbClr val="7C292E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pic>
        <p:nvPicPr>
          <p:cNvPr id="12" name="Imagem 11" descr="Texto, Linha do tempo&#10;&#10;Descrição gerada automaticamente">
            <a:extLst>
              <a:ext uri="{FF2B5EF4-FFF2-40B4-BE49-F238E27FC236}">
                <a16:creationId xmlns:a16="http://schemas.microsoft.com/office/drawing/2014/main" id="{AE43ACC5-8D99-A0C1-2AB6-13F529D672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946" y="11753385"/>
            <a:ext cx="12721606" cy="17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84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54" userDrawn="1">
          <p15:clr>
            <a:srgbClr val="FBAE40"/>
          </p15:clr>
        </p15:guide>
        <p15:guide id="2" pos="3980" userDrawn="1">
          <p15:clr>
            <a:srgbClr val="FBAE40"/>
          </p15:clr>
        </p15:guide>
        <p15:guide id="3" pos="532" userDrawn="1">
          <p15:clr>
            <a:srgbClr val="FBAE40"/>
          </p15:clr>
        </p15:guide>
        <p15:guide id="4" pos="8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53B-8605-A74C-BFC2-55BF0996E56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481B-2F71-054A-87A3-F4F2FEE89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3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53B-8605-A74C-BFC2-55BF0996E56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481B-2F71-054A-87A3-F4F2FEE89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60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53B-8605-A74C-BFC2-55BF0996E56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481B-2F71-054A-87A3-F4F2FEE89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521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53B-8605-A74C-BFC2-55BF0996E56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481B-2F71-054A-87A3-F4F2FEE89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77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DDCF9092-599F-45D2-B463-6DA8AA704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8672" y="5385381"/>
            <a:ext cx="8333509" cy="2651126"/>
          </a:xfrm>
        </p:spPr>
        <p:txBody>
          <a:bodyPr/>
          <a:lstStyle>
            <a:lvl1pPr algn="ctr">
              <a:defRPr b="1" i="0">
                <a:solidFill>
                  <a:srgbClr val="FFF5E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4" name="Retângulo Arredondado 7">
            <a:extLst>
              <a:ext uri="{FF2B5EF4-FFF2-40B4-BE49-F238E27FC236}">
                <a16:creationId xmlns:a16="http://schemas.microsoft.com/office/drawing/2014/main" id="{D1930831-DE26-589D-5DA6-053CD9C725D0}"/>
              </a:ext>
            </a:extLst>
          </p:cNvPr>
          <p:cNvSpPr/>
          <p:nvPr userDrawn="1"/>
        </p:nvSpPr>
        <p:spPr>
          <a:xfrm>
            <a:off x="981307" y="11167731"/>
            <a:ext cx="11864897" cy="3338624"/>
          </a:xfrm>
          <a:prstGeom prst="roundRect">
            <a:avLst/>
          </a:prstGeom>
          <a:solidFill>
            <a:srgbClr val="7C28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 descr="Texto, Linha do tempo&#10;&#10;Descrição gerada automaticamente">
            <a:extLst>
              <a:ext uri="{FF2B5EF4-FFF2-40B4-BE49-F238E27FC236}">
                <a16:creationId xmlns:a16="http://schemas.microsoft.com/office/drawing/2014/main" id="{EA8FEA58-6F0F-342A-96E7-712AF3D8F3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3801" y="11247992"/>
            <a:ext cx="11752403" cy="16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6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DDCF9092-599F-45D2-B463-6DA8AA7044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039"/>
          <a:stretch/>
        </p:blipFill>
        <p:spPr>
          <a:xfrm>
            <a:off x="0" y="10703858"/>
            <a:ext cx="13716000" cy="3012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8672" y="5385381"/>
            <a:ext cx="8333509" cy="2651126"/>
          </a:xfrm>
        </p:spPr>
        <p:txBody>
          <a:bodyPr/>
          <a:lstStyle>
            <a:lvl1pPr algn="ctr">
              <a:defRPr b="1" i="0">
                <a:solidFill>
                  <a:srgbClr val="7C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pic>
        <p:nvPicPr>
          <p:cNvPr id="3" name="Imagem 2" descr="Texto, Linha do tempo&#10;&#10;Descrição gerada automaticamente">
            <a:extLst>
              <a:ext uri="{FF2B5EF4-FFF2-40B4-BE49-F238E27FC236}">
                <a16:creationId xmlns:a16="http://schemas.microsoft.com/office/drawing/2014/main" id="{0519B035-054D-A243-F2DD-D3FA9B7FC6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946" y="11753385"/>
            <a:ext cx="12721606" cy="17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3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53B-8605-A74C-BFC2-55BF0996E56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481B-2F71-054A-87A3-F4F2FEE89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0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53B-8605-A74C-BFC2-55BF0996E56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481B-2F71-054A-87A3-F4F2FEE89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46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730253"/>
            <a:ext cx="1183005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5010150"/>
            <a:ext cx="5831087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53B-8605-A74C-BFC2-55BF0996E56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481B-2F71-054A-87A3-F4F2FEE89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85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53B-8605-A74C-BFC2-55BF0996E56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481B-2F71-054A-87A3-F4F2FEE89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03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753B-8605-A74C-BFC2-55BF0996E56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9481B-2F71-054A-87A3-F4F2FEE89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80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7753B-8605-A74C-BFC2-55BF0996E569}" type="datetimeFigureOut">
              <a:rPr lang="pt-BR" smtClean="0"/>
              <a:t>23/02/2024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9481B-2F71-054A-87A3-F4F2FEE89D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08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D44284F-187B-B209-1C8F-C3F2597E6A74}"/>
              </a:ext>
            </a:extLst>
          </p:cNvPr>
          <p:cNvSpPr txBox="1"/>
          <p:nvPr/>
        </p:nvSpPr>
        <p:spPr>
          <a:xfrm>
            <a:off x="0" y="0"/>
            <a:ext cx="13716000" cy="1358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/>
              <a:t>TUTORIAL: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t-BR" sz="3200" dirty="0"/>
              <a:t>Escolha o tipo de card que irá usar (modelos dos slides 2, 3, 4 e 5).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t-BR" sz="3200" dirty="0"/>
              <a:t>Adicione o texto na caixa de texto que existe, e ajuste dentro do card de forma que não cubra nenhuma parte de imagem do card.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t-BR" sz="3200" b="1" dirty="0"/>
              <a:t>ATENÇÃO: Todos texto ou imagem que ficar para fora do quadrado principal não irá aparecer quando você salvar.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t-BR" sz="3200" dirty="0"/>
              <a:t>Se for adicionar uma imagem, utilize preferencialmente o slide 5. Lá, adicione a imagem, clique com o botão direito do mouse e selecione a opção “Enviar para trás”. Não esqueça de redimensionar a imagem até que todo o espaço em branco seja ocupado.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t-BR" sz="3200" dirty="0"/>
              <a:t>Para salvar o arquivo, selecione o menu “Arquivo” e a opção “Salvar como”, dê um nome ao arquivo e selecione a opção PNG.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pt-BR" sz="3200" dirty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pt-BR" sz="3200" dirty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t-BR" sz="3200" dirty="0"/>
              <a:t>E na caixa de alerta que irá abrir, selecione a opção “Apenas Este”.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pt-BR" sz="3200" dirty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pt-BR" sz="3200" dirty="0"/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pt-BR" sz="3200" dirty="0"/>
              <a:t>Pronto! Seu card personalizado está pronto.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D1517B-681E-804D-9049-DE364F439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44" t="30457" r="6797" b="58955"/>
          <a:stretch/>
        </p:blipFill>
        <p:spPr>
          <a:xfrm>
            <a:off x="896469" y="9258950"/>
            <a:ext cx="10668001" cy="129745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2A284CE-0A9E-C558-2EB2-DAC8A1315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6" t="55620" r="6928" b="21046"/>
          <a:stretch/>
        </p:blipFill>
        <p:spPr>
          <a:xfrm>
            <a:off x="3406588" y="11245170"/>
            <a:ext cx="6087038" cy="16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Arredondado 16">
            <a:extLst>
              <a:ext uri="{FF2B5EF4-FFF2-40B4-BE49-F238E27FC236}">
                <a16:creationId xmlns:a16="http://schemas.microsoft.com/office/drawing/2014/main" id="{FEFE8748-6925-9236-442D-49FD3F6BB690}"/>
              </a:ext>
            </a:extLst>
          </p:cNvPr>
          <p:cNvSpPr/>
          <p:nvPr/>
        </p:nvSpPr>
        <p:spPr>
          <a:xfrm>
            <a:off x="2339162" y="-1382232"/>
            <a:ext cx="8442251" cy="3338624"/>
          </a:xfrm>
          <a:prstGeom prst="roundRect">
            <a:avLst/>
          </a:prstGeom>
          <a:solidFill>
            <a:srgbClr val="7C28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D60866-F2C2-EBDE-C9C1-7E34FD14A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465" y="5592726"/>
            <a:ext cx="5534986" cy="1608358"/>
          </a:xfrm>
        </p:spPr>
        <p:txBody>
          <a:bodyPr>
            <a:normAutofit/>
          </a:bodyPr>
          <a:lstStyle/>
          <a:p>
            <a:endParaRPr lang="pt-BR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B9D4D8-980D-2BB2-CB50-D6F1474D9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3935" y="7613835"/>
            <a:ext cx="5641310" cy="2854323"/>
          </a:xfrm>
        </p:spPr>
        <p:txBody>
          <a:bodyPr/>
          <a:lstStyle/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EE39D28-B71B-6F74-CEE1-DF2E27E60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8" y="5545622"/>
            <a:ext cx="6725832" cy="6555043"/>
          </a:xfrm>
          <a:prstGeom prst="rect">
            <a:avLst/>
          </a:prstGeom>
        </p:spPr>
      </p:pic>
      <p:pic>
        <p:nvPicPr>
          <p:cNvPr id="7" name="Imagem 6" descr="Texto&#10;&#10;Descrição gerada automaticamente com confiança média">
            <a:extLst>
              <a:ext uri="{FF2B5EF4-FFF2-40B4-BE49-F238E27FC236}">
                <a16:creationId xmlns:a16="http://schemas.microsoft.com/office/drawing/2014/main" id="{8E31C182-E40C-448B-ADB8-A63A47078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176" y="2471962"/>
            <a:ext cx="7037651" cy="1912606"/>
          </a:xfrm>
          <a:prstGeom prst="rect">
            <a:avLst/>
          </a:prstGeom>
        </p:spPr>
      </p:pic>
      <p:pic>
        <p:nvPicPr>
          <p:cNvPr id="13" name="Imagem 12" descr="Texto&#10;&#10;Descrição gerada automaticamente">
            <a:extLst>
              <a:ext uri="{FF2B5EF4-FFF2-40B4-BE49-F238E27FC236}">
                <a16:creationId xmlns:a16="http://schemas.microsoft.com/office/drawing/2014/main" id="{5B14C6FA-A95C-D333-F609-CA300E071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149" y="297712"/>
            <a:ext cx="7772400" cy="1611351"/>
          </a:xfrm>
          <a:prstGeom prst="rect">
            <a:avLst/>
          </a:prstGeom>
        </p:spPr>
      </p:pic>
      <p:pic>
        <p:nvPicPr>
          <p:cNvPr id="19" name="Imagem 18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D0C74DBF-C247-2F4A-8BAC-12515E7E9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5733" y="4930410"/>
            <a:ext cx="3398136" cy="16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5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50D86-F100-F925-C5D5-7D3F05B3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245" y="5385381"/>
            <a:ext cx="8333509" cy="2651126"/>
          </a:xfrm>
        </p:spPr>
        <p:txBody>
          <a:bodyPr/>
          <a:lstStyle/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id="{7B570960-5C22-3AC3-2860-4367934BC93B}"/>
              </a:ext>
            </a:extLst>
          </p:cNvPr>
          <p:cNvSpPr/>
          <p:nvPr/>
        </p:nvSpPr>
        <p:spPr>
          <a:xfrm>
            <a:off x="2339162" y="-1509822"/>
            <a:ext cx="8442251" cy="3338624"/>
          </a:xfrm>
          <a:prstGeom prst="roundRect">
            <a:avLst/>
          </a:prstGeom>
          <a:solidFill>
            <a:srgbClr val="7C28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750114DC-068C-DB1A-B927-2CE92CB4F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149" y="297712"/>
            <a:ext cx="7772400" cy="1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2522B-62FF-D029-6022-9C8B8EE8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098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2AB24620-E275-9B5D-4948-26B34C7E976C}"/>
              </a:ext>
            </a:extLst>
          </p:cNvPr>
          <p:cNvGrpSpPr/>
          <p:nvPr/>
        </p:nvGrpSpPr>
        <p:grpSpPr>
          <a:xfrm>
            <a:off x="0" y="10703858"/>
            <a:ext cx="13716000" cy="3012141"/>
            <a:chOff x="0" y="10703858"/>
            <a:chExt cx="13716000" cy="3012141"/>
          </a:xfrm>
        </p:grpSpPr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DDCF9092-599F-45D2-B463-6DA8AA7044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8039"/>
            <a:stretch/>
          </p:blipFill>
          <p:spPr>
            <a:xfrm>
              <a:off x="0" y="10703858"/>
              <a:ext cx="13716000" cy="3012141"/>
            </a:xfrm>
            <a:prstGeom prst="rect">
              <a:avLst/>
            </a:prstGeom>
          </p:spPr>
        </p:pic>
        <p:pic>
          <p:nvPicPr>
            <p:cNvPr id="3" name="Imagem 2" descr="Texto, Linha do tempo&#10;&#10;Descrição gerada automaticamente">
              <a:extLst>
                <a:ext uri="{FF2B5EF4-FFF2-40B4-BE49-F238E27FC236}">
                  <a16:creationId xmlns:a16="http://schemas.microsoft.com/office/drawing/2014/main" id="{0519B035-054D-A243-F2DD-D3FA9B7FC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946" y="11753385"/>
              <a:ext cx="12721606" cy="1756434"/>
            </a:xfrm>
            <a:prstGeom prst="rect">
              <a:avLst/>
            </a:prstGeom>
          </p:spPr>
        </p:pic>
      </p:grpSp>
      <p:sp>
        <p:nvSpPr>
          <p:cNvPr id="5" name="Retângulo Arredondado 2">
            <a:extLst>
              <a:ext uri="{FF2B5EF4-FFF2-40B4-BE49-F238E27FC236}">
                <a16:creationId xmlns:a16="http://schemas.microsoft.com/office/drawing/2014/main" id="{C122F579-84EA-730D-76DE-94599D9163BC}"/>
              </a:ext>
            </a:extLst>
          </p:cNvPr>
          <p:cNvSpPr/>
          <p:nvPr/>
        </p:nvSpPr>
        <p:spPr>
          <a:xfrm>
            <a:off x="3872754" y="7924799"/>
            <a:ext cx="10763484" cy="2254295"/>
          </a:xfrm>
          <a:prstGeom prst="roundRect">
            <a:avLst>
              <a:gd name="adj" fmla="val 29392"/>
            </a:avLst>
          </a:prstGeom>
          <a:solidFill>
            <a:srgbClr val="7C28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AEC565-C338-E722-DA2D-C34808010040}"/>
              </a:ext>
            </a:extLst>
          </p:cNvPr>
          <p:cNvSpPr txBox="1"/>
          <p:nvPr/>
        </p:nvSpPr>
        <p:spPr>
          <a:xfrm>
            <a:off x="4392706" y="8544114"/>
            <a:ext cx="9108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ADICIONE TEXTO AQUI</a:t>
            </a:r>
          </a:p>
        </p:txBody>
      </p:sp>
    </p:spTree>
    <p:extLst>
      <p:ext uri="{BB962C8B-B14F-4D97-AF65-F5344CB8AC3E}">
        <p14:creationId xmlns:p14="http://schemas.microsoft.com/office/powerpoint/2010/main" val="572907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D1CB73C7144BD40900CA9D15915B141" ma:contentTypeVersion="10" ma:contentTypeDescription="Create a new document." ma:contentTypeScope="" ma:versionID="d20aeaa81d852190f4137e26b8b889a0">
  <xsd:schema xmlns:xsd="http://www.w3.org/2001/XMLSchema" xmlns:xs="http://www.w3.org/2001/XMLSchema" xmlns:p="http://schemas.microsoft.com/office/2006/metadata/properties" xmlns:ns2="f7cb0ca6-a798-458e-ba02-dc07d4b41400" xmlns:ns3="e27e87f1-deb4-4a22-97b1-6c99c6a5ad79" xmlns:ns4="82435374-2acb-4e20-9926-ac3e7a5b9793" xmlns:ns5="3b99c45e-9e8d-4efe-b3a2-2fb3f7d4b509" targetNamespace="http://schemas.microsoft.com/office/2006/metadata/properties" ma:root="true" ma:fieldsID="780d08742394ca7cbdb57a41d1a3e816" ns2:_="" ns3:_="" ns4:_="" ns5:_="">
    <xsd:import namespace="f7cb0ca6-a798-458e-ba02-dc07d4b41400"/>
    <xsd:import namespace="e27e87f1-deb4-4a22-97b1-6c99c6a5ad79"/>
    <xsd:import namespace="82435374-2acb-4e20-9926-ac3e7a5b9793"/>
    <xsd:import namespace="3b99c45e-9e8d-4efe-b3a2-2fb3f7d4b5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5:lcf76f155ced4ddcb4097134ff3c332f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b0ca6-a798-458e-ba02-dc07d4b41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e87f1-deb4-4a22-97b1-6c99c6a5ad7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35374-2acb-4e20-9926-ac3e7a5b979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c4ab7f8-2620-43c1-b820-f6787926a55d}" ma:internalName="TaxCatchAll" ma:showField="CatchAllData" ma:web="82435374-2acb-4e20-9926-ac3e7a5b97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9c45e-9e8d-4efe-b3a2-2fb3f7d4b50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cbe50f1b-9c43-4bfc-93b3-99399f2d83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F6FDCA-C818-477F-9E5E-DF1BD65965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FAFC81-FE27-4639-A588-C0C87DF755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cb0ca6-a798-458e-ba02-dc07d4b41400"/>
    <ds:schemaRef ds:uri="e27e87f1-deb4-4a22-97b1-6c99c6a5ad79"/>
    <ds:schemaRef ds:uri="82435374-2acb-4e20-9926-ac3e7a5b9793"/>
    <ds:schemaRef ds:uri="3b99c45e-9e8d-4efe-b3a2-2fb3f7d4b5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</TotalTime>
  <Words>175</Words>
  <Application>Microsoft Office PowerPoint</Application>
  <PresentationFormat>Personalizar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Daniele Paiva</dc:creator>
  <cp:lastModifiedBy>Sofia Burakowski</cp:lastModifiedBy>
  <cp:revision>2</cp:revision>
  <dcterms:created xsi:type="dcterms:W3CDTF">2023-11-28T11:44:22Z</dcterms:created>
  <dcterms:modified xsi:type="dcterms:W3CDTF">2024-02-23T17:32:06Z</dcterms:modified>
</cp:coreProperties>
</file>