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5327650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16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0"/>
    <p:restoredTop sz="94650"/>
  </p:normalViewPr>
  <p:slideViewPr>
    <p:cSldViewPr snapToGrid="0" showGuides="1">
      <p:cViewPr varScale="1">
        <p:scale>
          <a:sx n="105" d="100"/>
          <a:sy n="105" d="100"/>
        </p:scale>
        <p:origin x="3136" y="184"/>
      </p:cViewPr>
      <p:guideLst>
        <p:guide orient="horz" pos="2381"/>
        <p:guide pos="16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54C18DBB-C752-CEEA-4DEA-7E05A64F66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5" y="1587"/>
            <a:ext cx="53213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75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167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C9AA-0EAF-CD41-95BE-1747004E9F3F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14096-C086-C54B-A146-63D7FF47B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4497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2600" y="402483"/>
            <a:ext cx="1148775" cy="640647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276" y="402483"/>
            <a:ext cx="3379728" cy="640647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C9AA-0EAF-CD41-95BE-1747004E9F3F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14096-C086-C54B-A146-63D7FF47B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3500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B855E63-2295-09AB-75C4-C82AA76F28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5" y="1587"/>
            <a:ext cx="53213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94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01" y="1884671"/>
            <a:ext cx="4595098" cy="3144614"/>
          </a:xfrm>
        </p:spPr>
        <p:txBody>
          <a:bodyPr anchor="b"/>
          <a:lstStyle>
            <a:lvl1pPr>
              <a:defRPr sz="349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01" y="5059035"/>
            <a:ext cx="4595098" cy="1653678"/>
          </a:xfrm>
        </p:spPr>
        <p:txBody>
          <a:bodyPr/>
          <a:lstStyle>
            <a:lvl1pPr marL="0" indent="0">
              <a:buNone/>
              <a:defRPr sz="1398">
                <a:solidFill>
                  <a:schemeClr val="tx1">
                    <a:tint val="82000"/>
                  </a:schemeClr>
                </a:solidFill>
              </a:defRPr>
            </a:lvl1pPr>
            <a:lvl2pPr marL="266365" indent="0">
              <a:buNone/>
              <a:defRPr sz="1165">
                <a:solidFill>
                  <a:schemeClr val="tx1">
                    <a:tint val="82000"/>
                  </a:schemeClr>
                </a:solidFill>
              </a:defRPr>
            </a:lvl2pPr>
            <a:lvl3pPr marL="532729" indent="0">
              <a:buNone/>
              <a:defRPr sz="1049">
                <a:solidFill>
                  <a:schemeClr val="tx1">
                    <a:tint val="82000"/>
                  </a:schemeClr>
                </a:solidFill>
              </a:defRPr>
            </a:lvl3pPr>
            <a:lvl4pPr marL="799094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4pPr>
            <a:lvl5pPr marL="1065459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5pPr>
            <a:lvl6pPr marL="1331824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6pPr>
            <a:lvl7pPr marL="1598188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7pPr>
            <a:lvl8pPr marL="1864553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8pPr>
            <a:lvl9pPr marL="2130918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C9AA-0EAF-CD41-95BE-1747004E9F3F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14096-C086-C54B-A146-63D7FF47B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30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276" y="2012414"/>
            <a:ext cx="2264251" cy="479654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97123" y="2012414"/>
            <a:ext cx="2264251" cy="479654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C9AA-0EAF-CD41-95BE-1747004E9F3F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14096-C086-C54B-A146-63D7FF47B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3889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402484"/>
            <a:ext cx="4595098" cy="146118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71" y="1853171"/>
            <a:ext cx="22538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971" y="2761381"/>
            <a:ext cx="2253845" cy="40615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97123" y="1853171"/>
            <a:ext cx="22649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7123" y="2761381"/>
            <a:ext cx="2264945" cy="40615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C9AA-0EAF-CD41-95BE-1747004E9F3F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14096-C086-C54B-A146-63D7FF47B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291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C9AA-0EAF-CD41-95BE-1747004E9F3F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14096-C086-C54B-A146-63D7FF47B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005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C9AA-0EAF-CD41-95BE-1747004E9F3F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14096-C086-C54B-A146-63D7FF47B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2142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945" y="1088455"/>
            <a:ext cx="2697123" cy="5372269"/>
          </a:xfrm>
        </p:spPr>
        <p:txBody>
          <a:bodyPr/>
          <a:lstStyle>
            <a:lvl1pPr>
              <a:defRPr sz="1864"/>
            </a:lvl1pPr>
            <a:lvl2pPr>
              <a:defRPr sz="1631"/>
            </a:lvl2pPr>
            <a:lvl3pPr>
              <a:defRPr sz="1398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C9AA-0EAF-CD41-95BE-1747004E9F3F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14096-C086-C54B-A146-63D7FF47B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3699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64945" y="1088455"/>
            <a:ext cx="2697123" cy="5372269"/>
          </a:xfrm>
        </p:spPr>
        <p:txBody>
          <a:bodyPr anchor="t"/>
          <a:lstStyle>
            <a:lvl1pPr marL="0" indent="0">
              <a:buNone/>
              <a:defRPr sz="1864"/>
            </a:lvl1pPr>
            <a:lvl2pPr marL="266365" indent="0">
              <a:buNone/>
              <a:defRPr sz="1631"/>
            </a:lvl2pPr>
            <a:lvl3pPr marL="532729" indent="0">
              <a:buNone/>
              <a:defRPr sz="1398"/>
            </a:lvl3pPr>
            <a:lvl4pPr marL="799094" indent="0">
              <a:buNone/>
              <a:defRPr sz="1165"/>
            </a:lvl4pPr>
            <a:lvl5pPr marL="1065459" indent="0">
              <a:buNone/>
              <a:defRPr sz="1165"/>
            </a:lvl5pPr>
            <a:lvl6pPr marL="1331824" indent="0">
              <a:buNone/>
              <a:defRPr sz="1165"/>
            </a:lvl6pPr>
            <a:lvl7pPr marL="1598188" indent="0">
              <a:buNone/>
              <a:defRPr sz="1165"/>
            </a:lvl7pPr>
            <a:lvl8pPr marL="1864553" indent="0">
              <a:buNone/>
              <a:defRPr sz="1165"/>
            </a:lvl8pPr>
            <a:lvl9pPr marL="2130918" indent="0">
              <a:buNone/>
              <a:defRPr sz="1165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C9AA-0EAF-CD41-95BE-1747004E9F3F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14096-C086-C54B-A146-63D7FF47B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4969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76" y="402484"/>
            <a:ext cx="4595098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276" y="2012414"/>
            <a:ext cx="4595098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CFC9AA-0EAF-CD41-95BE-1747004E9F3F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F14096-C086-C54B-A146-63D7FF47B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27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32729" rtl="0" eaLnBrk="1" latinLnBrk="0" hangingPunct="1">
        <a:lnSpc>
          <a:spcPct val="90000"/>
        </a:lnSpc>
        <a:spcBef>
          <a:spcPct val="0"/>
        </a:spcBef>
        <a:buNone/>
        <a:defRPr sz="25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182" indent="-133182" algn="l" defTabSz="532729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1631" kern="1200">
          <a:solidFill>
            <a:schemeClr val="tx1"/>
          </a:solidFill>
          <a:latin typeface="+mn-lt"/>
          <a:ea typeface="+mn-ea"/>
          <a:cs typeface="+mn-cs"/>
        </a:defRPr>
      </a:lvl1pPr>
      <a:lvl2pPr marL="39954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665912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65" kern="1200">
          <a:solidFill>
            <a:schemeClr val="tx1"/>
          </a:solidFill>
          <a:latin typeface="+mn-lt"/>
          <a:ea typeface="+mn-ea"/>
          <a:cs typeface="+mn-cs"/>
        </a:defRPr>
      </a:lvl3pPr>
      <a:lvl4pPr marL="93227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19864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465006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73137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997735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264100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365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272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09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545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182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818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4553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091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803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, Linha do tempo&#10;&#10;Descrição gerada automaticamente">
            <a:extLst>
              <a:ext uri="{FF2B5EF4-FFF2-40B4-BE49-F238E27FC236}">
                <a16:creationId xmlns:a16="http://schemas.microsoft.com/office/drawing/2014/main" id="{085EAD75-7187-83B8-6528-724CF5B9A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56" y="6717792"/>
            <a:ext cx="4697138" cy="64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648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D1CB73C7144BD40900CA9D15915B141" ma:contentTypeVersion="10" ma:contentTypeDescription="Create a new document." ma:contentTypeScope="" ma:versionID="d20aeaa81d852190f4137e26b8b889a0">
  <xsd:schema xmlns:xsd="http://www.w3.org/2001/XMLSchema" xmlns:xs="http://www.w3.org/2001/XMLSchema" xmlns:p="http://schemas.microsoft.com/office/2006/metadata/properties" xmlns:ns2="f7cb0ca6-a798-458e-ba02-dc07d4b41400" xmlns:ns3="e27e87f1-deb4-4a22-97b1-6c99c6a5ad79" xmlns:ns4="82435374-2acb-4e20-9926-ac3e7a5b9793" xmlns:ns5="3b99c45e-9e8d-4efe-b3a2-2fb3f7d4b509" targetNamespace="http://schemas.microsoft.com/office/2006/metadata/properties" ma:root="true" ma:fieldsID="780d08742394ca7cbdb57a41d1a3e816" ns2:_="" ns3:_="" ns4:_="" ns5:_="">
    <xsd:import namespace="f7cb0ca6-a798-458e-ba02-dc07d4b41400"/>
    <xsd:import namespace="e27e87f1-deb4-4a22-97b1-6c99c6a5ad79"/>
    <xsd:import namespace="82435374-2acb-4e20-9926-ac3e7a5b9793"/>
    <xsd:import namespace="3b99c45e-9e8d-4efe-b3a2-2fb3f7d4b5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4:TaxCatchAll" minOccurs="0"/>
                <xsd:element ref="ns5:lcf76f155ced4ddcb4097134ff3c332f" minOccurs="0"/>
                <xsd:element ref="ns5:MediaServiceObjectDetectorVersions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cb0ca6-a798-458e-ba02-dc07d4b414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7e87f1-deb4-4a22-97b1-6c99c6a5ad7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435374-2acb-4e20-9926-ac3e7a5b9793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2c4ab7f8-2620-43c1-b820-f6787926a55d}" ma:internalName="TaxCatchAll" ma:showField="CatchAllData" ma:web="82435374-2acb-4e20-9926-ac3e7a5b97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99c45e-9e8d-4efe-b3a2-2fb3f7d4b50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3" nillable="true" ma:taxonomy="true" ma:internalName="lcf76f155ced4ddcb4097134ff3c332f" ma:taxonomyFieldName="MediaServiceImageTags" ma:displayName="Marcações de imagem" ma:readOnly="false" ma:fieldId="{5cf76f15-5ced-4ddc-b409-7134ff3c332f}" ma:taxonomyMulti="true" ma:sspId="cbe50f1b-9c43-4bfc-93b3-99399f2d83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CF4FB0-D044-4502-9D4E-7D88DAFE5BEF}"/>
</file>

<file path=customXml/itemProps2.xml><?xml version="1.0" encoding="utf-8"?>
<ds:datastoreItem xmlns:ds="http://schemas.openxmlformats.org/officeDocument/2006/customXml" ds:itemID="{D0061E26-3E3B-47E7-8072-CF0769299EC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Macintosh PowerPoint</Application>
  <PresentationFormat>Personalizar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Daniele Paiva</dc:creator>
  <cp:lastModifiedBy>Daniele Paiva</cp:lastModifiedBy>
  <cp:revision>1</cp:revision>
  <dcterms:created xsi:type="dcterms:W3CDTF">2024-02-08T19:31:32Z</dcterms:created>
  <dcterms:modified xsi:type="dcterms:W3CDTF">2024-02-08T19:33:19Z</dcterms:modified>
</cp:coreProperties>
</file>