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</p:sldIdLst>
  <p:sldSz cx="7772400" cy="100584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73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7772975" cy="100584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3644" y="2657400"/>
            <a:ext cx="4512536" cy="2222782"/>
          </a:xfrm>
        </p:spPr>
        <p:txBody>
          <a:bodyPr anchor="b">
            <a:noAutofit/>
          </a:bodyPr>
          <a:lstStyle>
            <a:lvl1pPr algn="ctr">
              <a:defRPr sz="408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644" y="5277547"/>
            <a:ext cx="4512536" cy="2020555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5604" y="7413416"/>
            <a:ext cx="572285" cy="409787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3644" y="7413416"/>
            <a:ext cx="3455131" cy="409787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4720" y="7413416"/>
            <a:ext cx="351461" cy="409787"/>
          </a:xfrm>
        </p:spPr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16851" y="5091283"/>
            <a:ext cx="43461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96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7062609"/>
            <a:ext cx="5778924" cy="831216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2321" y="1514969"/>
            <a:ext cx="6027760" cy="492986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336" y="7893824"/>
            <a:ext cx="5778924" cy="7241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87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1330080"/>
            <a:ext cx="5778924" cy="4543528"/>
          </a:xfrm>
        </p:spPr>
        <p:txBody>
          <a:bodyPr anchor="ctr">
            <a:normAutofit/>
          </a:bodyPr>
          <a:lstStyle>
            <a:lvl1pPr algn="ctr">
              <a:defRPr sz="272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5" y="6270977"/>
            <a:ext cx="5778926" cy="2346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6696" y="6072292"/>
            <a:ext cx="56154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6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183" y="1440460"/>
            <a:ext cx="5440213" cy="3476980"/>
          </a:xfrm>
        </p:spPr>
        <p:txBody>
          <a:bodyPr anchor="ctr">
            <a:normAutofit/>
          </a:bodyPr>
          <a:lstStyle>
            <a:lvl1pPr algn="ctr">
              <a:defRPr sz="272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0170" y="4917439"/>
            <a:ext cx="5008878" cy="95616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30"/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4" y="6370321"/>
            <a:ext cx="5778927" cy="22476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722474" y="1327865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12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8478" y="4147543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 algn="r"/>
            <a:r>
              <a:rPr lang="en-US" sz="612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6696" y="6072292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95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9" y="4852585"/>
            <a:ext cx="5778919" cy="2154240"/>
          </a:xfrm>
        </p:spPr>
        <p:txBody>
          <a:bodyPr anchor="b">
            <a:normAutofit/>
          </a:bodyPr>
          <a:lstStyle>
            <a:lvl1pPr algn="l">
              <a:defRPr sz="272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8" y="7006825"/>
            <a:ext cx="5778921" cy="1261920"/>
          </a:xfrm>
        </p:spPr>
        <p:txBody>
          <a:bodyPr anchor="t">
            <a:normAutofit/>
          </a:bodyPr>
          <a:lstStyle>
            <a:lvl1pPr marL="0" indent="0" algn="l">
              <a:buNone/>
              <a:defRPr sz="153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99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04" y="1440460"/>
            <a:ext cx="5376393" cy="3290713"/>
          </a:xfrm>
        </p:spPr>
        <p:txBody>
          <a:bodyPr anchor="ctr">
            <a:normAutofit/>
          </a:bodyPr>
          <a:lstStyle>
            <a:lvl1pPr algn="ctr">
              <a:defRPr sz="272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000338" y="5337658"/>
            <a:ext cx="5778921" cy="130088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5" y="6643511"/>
            <a:ext cx="5778926" cy="1974427"/>
          </a:xfrm>
        </p:spPr>
        <p:txBody>
          <a:bodyPr anchor="t">
            <a:normAutofit/>
          </a:bodyPr>
          <a:lstStyle>
            <a:lvl1pPr marL="0" indent="0" algn="l">
              <a:buNone/>
              <a:defRPr sz="1360">
                <a:solidFill>
                  <a:schemeClr val="tx1"/>
                </a:solidFill>
              </a:defRPr>
            </a:lvl1pPr>
            <a:lvl2pPr marL="3886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746352" y="1315446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2327" y="3824668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 algn="r"/>
            <a:r>
              <a:rPr lang="en-US" sz="6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6696" y="5029200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50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5" y="1440460"/>
            <a:ext cx="5778924" cy="336521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2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000338" y="5230368"/>
            <a:ext cx="5778921" cy="132770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6" y="6556587"/>
            <a:ext cx="5778924" cy="2061352"/>
          </a:xfrm>
        </p:spPr>
        <p:txBody>
          <a:bodyPr anchor="t">
            <a:normAutofit/>
          </a:bodyPr>
          <a:lstStyle>
            <a:lvl1pPr marL="0" indent="0" algn="l">
              <a:buNone/>
              <a:defRPr sz="1360">
                <a:solidFill>
                  <a:schemeClr val="tx1"/>
                </a:solidFill>
              </a:defRPr>
            </a:lvl1pPr>
            <a:lvl2pPr marL="3886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6699" y="5029200"/>
            <a:ext cx="56154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335" y="3652199"/>
            <a:ext cx="5778926" cy="4965742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6696" y="3453516"/>
            <a:ext cx="56154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194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3167" y="1330081"/>
            <a:ext cx="1376091" cy="728785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337" y="1330081"/>
            <a:ext cx="4178183" cy="7287856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08685" y="1330081"/>
            <a:ext cx="0" cy="728785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769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536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86695" y="3455848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66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95" y="2407406"/>
            <a:ext cx="5606204" cy="2673021"/>
          </a:xfrm>
        </p:spPr>
        <p:txBody>
          <a:bodyPr anchor="b">
            <a:normAutofit/>
          </a:bodyPr>
          <a:lstStyle>
            <a:lvl1pPr algn="ctr">
              <a:defRPr sz="3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695" y="5477794"/>
            <a:ext cx="5606204" cy="1598689"/>
          </a:xfrm>
        </p:spPr>
        <p:txBody>
          <a:bodyPr anchor="t">
            <a:normAutofit/>
          </a:bodyPr>
          <a:lstStyle>
            <a:lvl1pPr marL="0" indent="0" algn="ctr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6697" y="5279108"/>
            <a:ext cx="56062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86695" y="3455848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1342495"/>
            <a:ext cx="5778924" cy="19123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336" y="3647847"/>
            <a:ext cx="2836926" cy="50560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8379" y="3647847"/>
            <a:ext cx="2836926" cy="50560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45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8" y="3899182"/>
            <a:ext cx="283692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0338" y="4756786"/>
            <a:ext cx="2836926" cy="3969715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557" y="3899182"/>
            <a:ext cx="283692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5557" y="4756786"/>
            <a:ext cx="2836926" cy="3969715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86696" y="3453516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1342495"/>
            <a:ext cx="5778925" cy="19123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6696" y="3453516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5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99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5" y="2036517"/>
            <a:ext cx="2156278" cy="2011680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53" y="1440461"/>
            <a:ext cx="3277208" cy="7177478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335" y="4445562"/>
            <a:ext cx="2156278" cy="3576326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86696" y="4271715"/>
            <a:ext cx="198355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81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5" y="2762954"/>
            <a:ext cx="3087372" cy="2011680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05609" y="1514968"/>
            <a:ext cx="2490044" cy="70284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336" y="4774634"/>
            <a:ext cx="3087371" cy="2682240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5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7779597" cy="100584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336" y="1342495"/>
            <a:ext cx="5778924" cy="19123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5" y="3652199"/>
            <a:ext cx="5778926" cy="5052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170" y="8742115"/>
            <a:ext cx="976041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0336" y="8742115"/>
            <a:ext cx="4338967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077" y="8742115"/>
            <a:ext cx="336184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79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</p:sldLayoutIdLst>
  <p:txStyles>
    <p:titleStyle>
      <a:lvl1pPr algn="ctr" defTabSz="388620" rtl="0" eaLnBrk="1" latinLnBrk="0" hangingPunct="1">
        <a:spcBef>
          <a:spcPct val="0"/>
        </a:spcBef>
        <a:buNone/>
        <a:defRPr sz="3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288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20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3150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2012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53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11593" indent="-145733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3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700213" indent="-145733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3741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52603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91465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30327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288" y="442468"/>
            <a:ext cx="74803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Portal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Kairós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2535" y="975767"/>
            <a:ext cx="5307330" cy="7681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3925" marR="227329" algn="ctr">
              <a:lnSpc>
                <a:spcPts val="2760"/>
              </a:lnSpc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ORAÇÃO DA CAMPANHA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DA  FRATERNIDADE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2020</a:t>
            </a:r>
            <a:endParaRPr sz="2400" dirty="0">
              <a:latin typeface="Arial"/>
              <a:cs typeface="Arial"/>
            </a:endParaRPr>
          </a:p>
          <a:p>
            <a:pPr marL="836930" marR="65405" algn="ctr">
              <a:lnSpc>
                <a:spcPts val="1610"/>
              </a:lnSpc>
              <a:spcBef>
                <a:spcPts val="1580"/>
              </a:spcBef>
            </a:pPr>
            <a:r>
              <a:rPr sz="1400" spc="-5" dirty="0">
                <a:latin typeface="Arial"/>
                <a:cs typeface="Arial"/>
              </a:rPr>
              <a:t>Deus, nosso Pai, fonte </a:t>
            </a:r>
            <a:r>
              <a:rPr sz="1400" spc="-10" dirty="0">
                <a:latin typeface="Arial"/>
                <a:cs typeface="Arial"/>
              </a:rPr>
              <a:t>da </a:t>
            </a:r>
            <a:r>
              <a:rPr sz="1400" dirty="0">
                <a:latin typeface="Arial"/>
                <a:cs typeface="Arial"/>
              </a:rPr>
              <a:t>vida e </a:t>
            </a:r>
            <a:r>
              <a:rPr sz="1400" spc="-5" dirty="0">
                <a:latin typeface="Arial"/>
                <a:cs typeface="Arial"/>
              </a:rPr>
              <a:t>princípio </a:t>
            </a:r>
            <a:r>
              <a:rPr sz="1400" dirty="0">
                <a:latin typeface="Arial"/>
                <a:cs typeface="Arial"/>
              </a:rPr>
              <a:t>do </a:t>
            </a:r>
            <a:r>
              <a:rPr sz="1400" spc="-5" dirty="0">
                <a:latin typeface="Arial"/>
                <a:cs typeface="Arial"/>
              </a:rPr>
              <a:t>bem viver,  criastes </a:t>
            </a:r>
            <a:r>
              <a:rPr sz="1400" dirty="0">
                <a:latin typeface="Arial"/>
                <a:cs typeface="Arial"/>
              </a:rPr>
              <a:t>o ser </a:t>
            </a:r>
            <a:r>
              <a:rPr sz="1400" spc="-5" dirty="0">
                <a:latin typeface="Arial"/>
                <a:cs typeface="Arial"/>
              </a:rPr>
              <a:t>humano </a:t>
            </a:r>
            <a:r>
              <a:rPr sz="1400" dirty="0">
                <a:latin typeface="Arial"/>
                <a:cs typeface="Arial"/>
              </a:rPr>
              <a:t>e lhe </a:t>
            </a:r>
            <a:r>
              <a:rPr sz="1400" spc="-5" dirty="0">
                <a:latin typeface="Arial"/>
                <a:cs typeface="Arial"/>
              </a:rPr>
              <a:t>confiastes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mundo</a:t>
            </a:r>
          </a:p>
          <a:p>
            <a:pPr marL="763905" algn="ctr">
              <a:lnSpc>
                <a:spcPts val="1565"/>
              </a:lnSpc>
            </a:pPr>
            <a:r>
              <a:rPr sz="1400" spc="-5" dirty="0">
                <a:latin typeface="Arial"/>
                <a:cs typeface="Arial"/>
              </a:rPr>
              <a:t>como um jardim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ser </a:t>
            </a:r>
            <a:r>
              <a:rPr sz="1400" dirty="0">
                <a:latin typeface="Arial"/>
                <a:cs typeface="Arial"/>
              </a:rPr>
              <a:t>cultivado </a:t>
            </a:r>
            <a:r>
              <a:rPr sz="1400" spc="-5" dirty="0">
                <a:latin typeface="Arial"/>
                <a:cs typeface="Arial"/>
              </a:rPr>
              <a:t>com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amor.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86510" marR="513080" algn="ctr">
              <a:lnSpc>
                <a:spcPts val="1610"/>
              </a:lnSpc>
            </a:pPr>
            <a:r>
              <a:rPr sz="1400" spc="-5" dirty="0">
                <a:latin typeface="Arial"/>
                <a:cs typeface="Arial"/>
              </a:rPr>
              <a:t>Dai-nos </a:t>
            </a:r>
            <a:r>
              <a:rPr sz="1400" dirty="0">
                <a:latin typeface="Arial"/>
                <a:cs typeface="Arial"/>
              </a:rPr>
              <a:t>um </a:t>
            </a:r>
            <a:r>
              <a:rPr sz="1400" spc="-5" dirty="0">
                <a:latin typeface="Arial"/>
                <a:cs typeface="Arial"/>
              </a:rPr>
              <a:t>coração </a:t>
            </a:r>
            <a:r>
              <a:rPr sz="1400" dirty="0">
                <a:latin typeface="Arial"/>
                <a:cs typeface="Arial"/>
              </a:rPr>
              <a:t>acolhedor para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assumir 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vida como dom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compromisso.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765175" algn="ctr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Abri </a:t>
            </a:r>
            <a:r>
              <a:rPr sz="1400" spc="-5" dirty="0">
                <a:latin typeface="Arial"/>
                <a:cs typeface="Arial"/>
              </a:rPr>
              <a:t>nossos olhos para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ver</a:t>
            </a:r>
          </a:p>
          <a:p>
            <a:pPr marL="1242060" marR="469900" indent="-2540" algn="ctr">
              <a:lnSpc>
                <a:spcPts val="1610"/>
              </a:lnSpc>
              <a:spcBef>
                <a:spcPts val="75"/>
              </a:spcBef>
            </a:pPr>
            <a:r>
              <a:rPr sz="140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necessidades dos nossos irmãos 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5" dirty="0">
                <a:latin typeface="Arial"/>
                <a:cs typeface="Arial"/>
              </a:rPr>
              <a:t>irmãs,  </a:t>
            </a:r>
            <a:r>
              <a:rPr sz="1400" dirty="0">
                <a:latin typeface="Arial"/>
                <a:cs typeface="Arial"/>
              </a:rPr>
              <a:t>sobretudo </a:t>
            </a:r>
            <a:r>
              <a:rPr sz="1400" spc="-5" dirty="0">
                <a:latin typeface="Arial"/>
                <a:cs typeface="Arial"/>
              </a:rPr>
              <a:t>dos mais pobres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marginalizados.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355090" marR="582295" algn="ctr">
              <a:lnSpc>
                <a:spcPts val="1610"/>
              </a:lnSpc>
            </a:pPr>
            <a:r>
              <a:rPr sz="1400" dirty="0">
                <a:latin typeface="Arial"/>
                <a:cs typeface="Arial"/>
              </a:rPr>
              <a:t>Ensinai-nos a </a:t>
            </a:r>
            <a:r>
              <a:rPr sz="1400" spc="-5" dirty="0">
                <a:latin typeface="Arial"/>
                <a:cs typeface="Arial"/>
              </a:rPr>
              <a:t>sentir </a:t>
            </a:r>
            <a:r>
              <a:rPr sz="1400" dirty="0">
                <a:latin typeface="Arial"/>
                <a:cs typeface="Arial"/>
              </a:rPr>
              <a:t>verdadeira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compaixão  expressa </a:t>
            </a:r>
            <a:r>
              <a:rPr sz="1400" dirty="0">
                <a:latin typeface="Arial"/>
                <a:cs typeface="Arial"/>
              </a:rPr>
              <a:t>no </a:t>
            </a:r>
            <a:r>
              <a:rPr sz="1400" spc="-5" dirty="0">
                <a:latin typeface="Arial"/>
                <a:cs typeface="Arial"/>
              </a:rPr>
              <a:t>cuidado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fraterno,</a:t>
            </a:r>
            <a:endParaRPr sz="1400" dirty="0">
              <a:latin typeface="Arial"/>
              <a:cs typeface="Arial"/>
            </a:endParaRPr>
          </a:p>
          <a:p>
            <a:pPr marL="762635" algn="ctr">
              <a:lnSpc>
                <a:spcPts val="1530"/>
              </a:lnSpc>
            </a:pPr>
            <a:r>
              <a:rPr sz="1400" dirty="0">
                <a:latin typeface="Arial"/>
                <a:cs typeface="Arial"/>
              </a:rPr>
              <a:t>próprio de </a:t>
            </a:r>
            <a:r>
              <a:rPr sz="1400" spc="-5" dirty="0">
                <a:latin typeface="Arial"/>
                <a:cs typeface="Arial"/>
              </a:rPr>
              <a:t>quem reconhece </a:t>
            </a:r>
            <a:r>
              <a:rPr sz="1400" dirty="0">
                <a:latin typeface="Arial"/>
                <a:cs typeface="Arial"/>
              </a:rPr>
              <a:t>no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próximo</a:t>
            </a:r>
            <a:endParaRPr sz="1400" dirty="0">
              <a:latin typeface="Arial"/>
              <a:cs typeface="Arial"/>
            </a:endParaRPr>
          </a:p>
          <a:p>
            <a:pPr marL="767080" algn="ctr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o </a:t>
            </a:r>
            <a:r>
              <a:rPr sz="1400" spc="-5" dirty="0">
                <a:latin typeface="Arial"/>
                <a:cs typeface="Arial"/>
              </a:rPr>
              <a:t>rosto </a:t>
            </a:r>
            <a:r>
              <a:rPr sz="1400" dirty="0">
                <a:latin typeface="Arial"/>
                <a:cs typeface="Arial"/>
              </a:rPr>
              <a:t>do </a:t>
            </a:r>
            <a:r>
              <a:rPr sz="1400" spc="-5" dirty="0">
                <a:latin typeface="Arial"/>
                <a:cs typeface="Arial"/>
              </a:rPr>
              <a:t>vosso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Filho.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360805" marR="588645" algn="ctr">
              <a:lnSpc>
                <a:spcPct val="961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Inspirai-nos palavras 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5" dirty="0">
                <a:latin typeface="Arial"/>
                <a:cs typeface="Arial"/>
              </a:rPr>
              <a:t>ações para sermos  construtores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uma </a:t>
            </a:r>
            <a:r>
              <a:rPr sz="1400" spc="-5" dirty="0">
                <a:latin typeface="Arial"/>
                <a:cs typeface="Arial"/>
              </a:rPr>
              <a:t>nova sociedade,  </a:t>
            </a:r>
            <a:r>
              <a:rPr sz="1400" dirty="0">
                <a:latin typeface="Arial"/>
                <a:cs typeface="Arial"/>
              </a:rPr>
              <a:t>reconciliada no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amor.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764540" algn="ctr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Dai-nos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graça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vivermos</a:t>
            </a:r>
            <a:endParaRPr sz="1400" dirty="0">
              <a:latin typeface="Arial"/>
              <a:cs typeface="Arial"/>
            </a:endParaRPr>
          </a:p>
          <a:p>
            <a:pPr marL="1449705" marR="677545" algn="ctr">
              <a:lnSpc>
                <a:spcPts val="1610"/>
              </a:lnSpc>
              <a:spcBef>
                <a:spcPts val="75"/>
              </a:spcBef>
            </a:pPr>
            <a:r>
              <a:rPr sz="1400" dirty="0">
                <a:latin typeface="Arial"/>
                <a:cs typeface="Arial"/>
              </a:rPr>
              <a:t>em </a:t>
            </a:r>
            <a:r>
              <a:rPr sz="1400" spc="-5" dirty="0">
                <a:latin typeface="Arial"/>
                <a:cs typeface="Arial"/>
              </a:rPr>
              <a:t>comunidades eclesiais missionárias,  </a:t>
            </a:r>
            <a:r>
              <a:rPr sz="1400" dirty="0">
                <a:latin typeface="Arial"/>
                <a:cs typeface="Arial"/>
              </a:rPr>
              <a:t>que,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compadecidas,</a:t>
            </a:r>
            <a:endParaRPr sz="1400" dirty="0">
              <a:latin typeface="Arial"/>
              <a:cs typeface="Arial"/>
            </a:endParaRPr>
          </a:p>
          <a:p>
            <a:pPr marL="1804670" marR="1032510" algn="ctr">
              <a:lnSpc>
                <a:spcPts val="1610"/>
              </a:lnSpc>
              <a:spcBef>
                <a:spcPts val="10"/>
              </a:spcBef>
            </a:pPr>
            <a:r>
              <a:rPr sz="1400" dirty="0">
                <a:latin typeface="Arial"/>
                <a:cs typeface="Arial"/>
              </a:rPr>
              <a:t>vejam, se </a:t>
            </a:r>
            <a:r>
              <a:rPr sz="1400" spc="-5" dirty="0">
                <a:latin typeface="Arial"/>
                <a:cs typeface="Arial"/>
              </a:rPr>
              <a:t>aproximem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cuidem  daqueles que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sofrem,</a:t>
            </a:r>
            <a:endParaRPr sz="1400" dirty="0">
              <a:latin typeface="Arial"/>
              <a:cs typeface="Arial"/>
            </a:endParaRPr>
          </a:p>
          <a:p>
            <a:pPr marL="764540" algn="ctr">
              <a:lnSpc>
                <a:spcPts val="1530"/>
              </a:lnSpc>
            </a:pP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exemplo </a:t>
            </a:r>
            <a:r>
              <a:rPr sz="1400" dirty="0">
                <a:latin typeface="Arial"/>
                <a:cs typeface="Arial"/>
              </a:rPr>
              <a:t>de Maria, a </a:t>
            </a:r>
            <a:r>
              <a:rPr sz="1400" spc="-5" dirty="0">
                <a:latin typeface="Arial"/>
                <a:cs typeface="Arial"/>
              </a:rPr>
              <a:t>Senhora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5" dirty="0">
                <a:latin typeface="Arial"/>
                <a:cs typeface="Arial"/>
              </a:rPr>
              <a:t>Conceição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Aparecida,</a:t>
            </a:r>
            <a:endParaRPr sz="1400" dirty="0">
              <a:latin typeface="Arial"/>
              <a:cs typeface="Arial"/>
            </a:endParaRPr>
          </a:p>
          <a:p>
            <a:pPr marL="762635" algn="ctr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e de Santa </a:t>
            </a:r>
            <a:r>
              <a:rPr sz="1400" spc="-5" dirty="0">
                <a:latin typeface="Arial"/>
                <a:cs typeface="Arial"/>
              </a:rPr>
              <a:t>Dulce dos Pobres, </a:t>
            </a:r>
            <a:r>
              <a:rPr sz="1400" dirty="0">
                <a:latin typeface="Arial"/>
                <a:cs typeface="Arial"/>
              </a:rPr>
              <a:t>Anjo </a:t>
            </a:r>
            <a:r>
              <a:rPr sz="1400" spc="-5" dirty="0">
                <a:latin typeface="Arial"/>
                <a:cs typeface="Arial"/>
              </a:rPr>
              <a:t>Bom </a:t>
            </a:r>
            <a:r>
              <a:rPr sz="1400" dirty="0">
                <a:latin typeface="Arial"/>
                <a:cs typeface="Arial"/>
              </a:rPr>
              <a:t>do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Brasil.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995805" marR="615315" indent="619760">
              <a:lnSpc>
                <a:spcPts val="1610"/>
              </a:lnSpc>
            </a:pPr>
            <a:r>
              <a:rPr sz="1400" dirty="0">
                <a:latin typeface="Arial"/>
                <a:cs typeface="Arial"/>
              </a:rPr>
              <a:t>Por </a:t>
            </a:r>
            <a:r>
              <a:rPr sz="1400" spc="-5" dirty="0">
                <a:latin typeface="Arial"/>
                <a:cs typeface="Arial"/>
              </a:rPr>
              <a:t>Jesus, </a:t>
            </a:r>
            <a:r>
              <a:rPr sz="1400" dirty="0">
                <a:latin typeface="Arial"/>
                <a:cs typeface="Arial"/>
              </a:rPr>
              <a:t>o Filho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amado,  </a:t>
            </a:r>
            <a:r>
              <a:rPr sz="1400" dirty="0">
                <a:latin typeface="Arial"/>
                <a:cs typeface="Arial"/>
              </a:rPr>
              <a:t>no </a:t>
            </a:r>
            <a:r>
              <a:rPr sz="1400" spc="-5" dirty="0">
                <a:latin typeface="Arial"/>
                <a:cs typeface="Arial"/>
              </a:rPr>
              <a:t>Espírito, </a:t>
            </a:r>
            <a:r>
              <a:rPr sz="1400" dirty="0">
                <a:latin typeface="Arial"/>
                <a:cs typeface="Arial"/>
              </a:rPr>
              <a:t>Senhor que dá a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vida.</a:t>
            </a:r>
            <a:endParaRPr sz="1400" dirty="0">
              <a:latin typeface="Arial"/>
              <a:cs typeface="Arial"/>
            </a:endParaRPr>
          </a:p>
          <a:p>
            <a:pPr marL="3058795">
              <a:lnSpc>
                <a:spcPts val="1525"/>
              </a:lnSpc>
            </a:pPr>
            <a:r>
              <a:rPr sz="1400" spc="-5" dirty="0">
                <a:latin typeface="Arial"/>
                <a:cs typeface="Arial"/>
              </a:rPr>
              <a:t>Amém!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Pe. Patriky Samuel Batista Secretário para Campanhas da</a:t>
            </a:r>
            <a:r>
              <a:rPr sz="1000" i="1" spc="10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CNBB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9711" y="7754110"/>
            <a:ext cx="932688" cy="932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TM02900743[[fn=Sisal]]</Template>
  <TotalTime>3</TotalTime>
  <Words>186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Garamond</vt:lpstr>
      <vt:lpstr>Times New Roman</vt:lpstr>
      <vt:lpstr>Orgânico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Portal Kairós</cp:lastModifiedBy>
  <cp:revision>3</cp:revision>
  <dcterms:created xsi:type="dcterms:W3CDTF">2020-01-12T13:57:42Z</dcterms:created>
  <dcterms:modified xsi:type="dcterms:W3CDTF">2020-01-12T17:03:27Z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2020-01-11T00:00:00Z</vt:filetime>
  </property>
  <property fmtid="{D5CDD505-2E9C-101B-9397-08002B2CF9AE}" pid="3" name="LastSaved">
    <vt:filetime>2020-01-12T00:00:00Z</vt:filetime>
  </property>
</Properties>
</file>