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7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9269" y="2390504"/>
            <a:ext cx="6122160" cy="113646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300" b="1" dirty="0" smtClean="0">
                <a:solidFill>
                  <a:schemeClr val="tx1"/>
                </a:solidFill>
              </a:rPr>
              <a:t>Campanha da Fraternidade </a:t>
            </a:r>
            <a:r>
              <a:rPr lang="pt-BR" sz="6000" b="1" dirty="0" smtClean="0">
                <a:solidFill>
                  <a:schemeClr val="tx1"/>
                </a:solidFill>
              </a:rPr>
              <a:t/>
            </a:r>
            <a:br>
              <a:rPr lang="pt-BR" sz="6000" b="1" dirty="0" smtClean="0">
                <a:solidFill>
                  <a:schemeClr val="tx1"/>
                </a:solidFill>
              </a:rPr>
            </a:br>
            <a:r>
              <a:rPr lang="pt-BR" sz="3500" b="1" dirty="0" smtClean="0">
                <a:solidFill>
                  <a:schemeClr val="tx1"/>
                </a:solidFill>
              </a:rPr>
              <a:t>2017</a:t>
            </a:r>
            <a:r>
              <a:rPr lang="pt-BR" sz="6000" dirty="0" smtClean="0"/>
              <a:t/>
            </a:r>
            <a:br>
              <a:rPr lang="pt-BR" sz="6000" dirty="0" smtClean="0"/>
            </a:br>
            <a:endParaRPr lang="pt-BR" sz="6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46706" y="4946468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0446" y="5617028"/>
            <a:ext cx="11312433" cy="1015663"/>
          </a:xfrm>
          <a:prstGeom prst="rect">
            <a:avLst/>
          </a:prstGeom>
          <a:solidFill>
            <a:srgbClr val="BDD6E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Tema: “Fraternidade: biomas brasileiros e defesa da vida”</a:t>
            </a:r>
            <a:endParaRPr kumimoji="0" lang="pt-BR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Lema: Cultivar e guardar a criação (</a:t>
            </a:r>
            <a:r>
              <a:rPr kumimoji="0" lang="pt-BR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Gn</a:t>
            </a:r>
            <a:r>
              <a:rPr kumimoji="0" lang="pt-B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2,15)</a:t>
            </a:r>
            <a:endParaRPr kumimoji="0" lang="pt-BR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8" name="Espaço Reservado para Conteúdo 7" descr="biomas_brasileiros (1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75257" y="418013"/>
            <a:ext cx="5142857" cy="4967248"/>
          </a:xfrm>
        </p:spPr>
      </p:pic>
      <p:pic>
        <p:nvPicPr>
          <p:cNvPr id="9" name="Imagem 8" descr="simbolo NE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028" y="653143"/>
            <a:ext cx="18288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96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1551" y="0"/>
            <a:ext cx="8596668" cy="775063"/>
          </a:xfrm>
        </p:spPr>
        <p:txBody>
          <a:bodyPr/>
          <a:lstStyle/>
          <a:p>
            <a:pPr algn="ctr"/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2363" y="770709"/>
            <a:ext cx="5814906" cy="56300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200" b="1" dirty="0" smtClean="0"/>
              <a:t>Texto base</a:t>
            </a:r>
          </a:p>
          <a:p>
            <a:pPr algn="just">
              <a:buNone/>
            </a:pPr>
            <a:r>
              <a:rPr lang="pt-BR" sz="2200" dirty="0" smtClean="0"/>
              <a:t>	</a:t>
            </a:r>
            <a:r>
              <a:rPr lang="pt-BR" sz="2200" dirty="0" smtClean="0"/>
              <a:t>VER</a:t>
            </a:r>
          </a:p>
          <a:p>
            <a:pPr algn="just">
              <a:buNone/>
            </a:pPr>
            <a:r>
              <a:rPr lang="pt-BR" sz="2200" dirty="0" smtClean="0"/>
              <a:t>	</a:t>
            </a:r>
            <a:r>
              <a:rPr lang="pt-BR" sz="2200" dirty="0" smtClean="0"/>
              <a:t>JULGAR</a:t>
            </a:r>
          </a:p>
          <a:p>
            <a:pPr algn="just">
              <a:buNone/>
            </a:pPr>
            <a:r>
              <a:rPr lang="pt-BR" sz="2200" dirty="0" smtClean="0"/>
              <a:t>	</a:t>
            </a:r>
            <a:r>
              <a:rPr lang="pt-BR" sz="2200" dirty="0" smtClean="0"/>
              <a:t>AGIR</a:t>
            </a:r>
          </a:p>
          <a:p>
            <a:pPr algn="just">
              <a:buNone/>
            </a:pPr>
            <a:r>
              <a:rPr lang="pt-BR" sz="2200" dirty="0" smtClean="0"/>
              <a:t>	</a:t>
            </a:r>
            <a:r>
              <a:rPr lang="pt-BR" sz="2200" dirty="0" smtClean="0"/>
              <a:t>CELEBRAR – Experiências diocesanas</a:t>
            </a:r>
          </a:p>
          <a:p>
            <a:pPr algn="just">
              <a:buNone/>
            </a:pPr>
            <a:endParaRPr lang="pt-BR" sz="2200" dirty="0" smtClean="0"/>
          </a:p>
          <a:p>
            <a:pPr algn="just"/>
            <a:r>
              <a:rPr lang="pt-BR" sz="2200" b="1" dirty="0" smtClean="0"/>
              <a:t>Via-Sacra </a:t>
            </a:r>
          </a:p>
          <a:p>
            <a:pPr algn="just">
              <a:buNone/>
            </a:pPr>
            <a:endParaRPr lang="pt-BR" sz="2200" b="1" dirty="0" smtClean="0"/>
          </a:p>
          <a:p>
            <a:pPr algn="just"/>
            <a:r>
              <a:rPr lang="pt-BR" sz="2200" b="1" dirty="0" smtClean="0"/>
              <a:t>04 Encontros </a:t>
            </a:r>
            <a:r>
              <a:rPr lang="pt-BR" sz="2200" b="1" dirty="0" err="1" smtClean="0"/>
              <a:t>Celebrativos</a:t>
            </a:r>
            <a:endParaRPr lang="pt-BR" sz="2200" b="1" dirty="0" smtClean="0"/>
          </a:p>
          <a:p>
            <a:pPr algn="just">
              <a:buNone/>
            </a:pPr>
            <a:r>
              <a:rPr lang="pt-BR" sz="2200" dirty="0" smtClean="0"/>
              <a:t>	</a:t>
            </a:r>
            <a:r>
              <a:rPr lang="pt-BR" sz="2200" dirty="0" err="1" smtClean="0"/>
              <a:t>Pe</a:t>
            </a:r>
            <a:r>
              <a:rPr lang="pt-BR" sz="2200" dirty="0" smtClean="0"/>
              <a:t>. Cícero</a:t>
            </a:r>
          </a:p>
          <a:p>
            <a:pPr algn="just">
              <a:buNone/>
            </a:pPr>
            <a:r>
              <a:rPr lang="pt-BR" sz="2200" dirty="0" smtClean="0"/>
              <a:t>	</a:t>
            </a:r>
            <a:r>
              <a:rPr lang="pt-BR" sz="2200" dirty="0" err="1" smtClean="0"/>
              <a:t>Pe</a:t>
            </a:r>
            <a:r>
              <a:rPr lang="pt-BR" sz="2200" dirty="0" smtClean="0"/>
              <a:t>. </a:t>
            </a:r>
            <a:r>
              <a:rPr lang="pt-BR" sz="2200" dirty="0" err="1" smtClean="0"/>
              <a:t>Ibiapina</a:t>
            </a:r>
            <a:endParaRPr lang="pt-BR" sz="2200" dirty="0" smtClean="0"/>
          </a:p>
          <a:p>
            <a:pPr algn="just">
              <a:buNone/>
            </a:pPr>
            <a:r>
              <a:rPr lang="pt-BR" sz="2200" dirty="0" smtClean="0"/>
              <a:t>	Dom Hélder Câmara</a:t>
            </a:r>
          </a:p>
          <a:p>
            <a:pPr algn="just">
              <a:buNone/>
            </a:pPr>
            <a:r>
              <a:rPr lang="pt-BR" sz="2200" dirty="0" smtClean="0"/>
              <a:t>	Mons. Expedito (Natal)</a:t>
            </a:r>
          </a:p>
          <a:p>
            <a:pPr algn="just">
              <a:buNone/>
            </a:pPr>
            <a:endParaRPr lang="pt-BR" sz="2200" dirty="0" smtClean="0"/>
          </a:p>
          <a:p>
            <a:pPr algn="just"/>
            <a:r>
              <a:rPr lang="pt-BR" sz="2200" b="1" dirty="0" smtClean="0"/>
              <a:t>Cantos</a:t>
            </a:r>
            <a:endParaRPr lang="pt-BR" sz="2200" b="1" dirty="0" smtClean="0"/>
          </a:p>
          <a:p>
            <a:pPr algn="just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 descr="simbolo N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19793" cy="1214845"/>
          </a:xfrm>
          <a:prstGeom prst="rect">
            <a:avLst/>
          </a:prstGeom>
        </p:spPr>
      </p:pic>
      <p:pic>
        <p:nvPicPr>
          <p:cNvPr id="7" name="Imagem 6" descr="ma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2256" y="326571"/>
            <a:ext cx="3162494" cy="2442754"/>
          </a:xfrm>
          <a:prstGeom prst="rect">
            <a:avLst/>
          </a:prstGeom>
        </p:spPr>
      </p:pic>
      <p:pic>
        <p:nvPicPr>
          <p:cNvPr id="8" name="Imagem 7" descr="caating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9191" y="2896280"/>
            <a:ext cx="3257550" cy="3286125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721531" y="6162094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Bioma Caatinga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9204961" y="2865901"/>
            <a:ext cx="2377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Bioma Mata Atlântica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711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6888" y="91438"/>
            <a:ext cx="8596668" cy="13208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VER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CAATINGA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4454" y="1768702"/>
            <a:ext cx="8596668" cy="3880773"/>
          </a:xfrm>
        </p:spPr>
        <p:txBody>
          <a:bodyPr/>
          <a:lstStyle/>
          <a:p>
            <a:r>
              <a:rPr lang="pt-BR" sz="2500" b="1" dirty="0" smtClean="0"/>
              <a:t>Os povos originários e </a:t>
            </a:r>
            <a:r>
              <a:rPr lang="pt-BR" sz="2500" b="1" dirty="0" err="1" smtClean="0"/>
              <a:t>cultura-sociodiversidade</a:t>
            </a:r>
            <a:endParaRPr lang="pt-BR" sz="2500" dirty="0" smtClean="0"/>
          </a:p>
          <a:p>
            <a:r>
              <a:rPr lang="pt-BR" sz="2500" b="1" dirty="0" smtClean="0"/>
              <a:t>As belezas, as fragilidades e os desafios.</a:t>
            </a:r>
            <a:endParaRPr lang="pt-BR" sz="2500" dirty="0" smtClean="0"/>
          </a:p>
          <a:p>
            <a:r>
              <a:rPr lang="pt-BR" sz="2500" b="1" dirty="0" smtClean="0"/>
              <a:t>Contextualização política</a:t>
            </a:r>
            <a:endParaRPr lang="pt-BR" sz="2500" dirty="0" smtClean="0"/>
          </a:p>
          <a:p>
            <a:r>
              <a:rPr lang="pt-BR" sz="2500" b="1" dirty="0" smtClean="0"/>
              <a:t>A contribuição eclesial</a:t>
            </a:r>
            <a:endParaRPr lang="pt-BR" sz="2500" dirty="0" smtClean="0"/>
          </a:p>
          <a:p>
            <a:endParaRPr lang="pt-BR" dirty="0"/>
          </a:p>
        </p:txBody>
      </p:sp>
      <p:pic>
        <p:nvPicPr>
          <p:cNvPr id="4" name="Imagem 3" descr="simbolo N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19793" cy="1214845"/>
          </a:xfrm>
          <a:prstGeom prst="rect">
            <a:avLst/>
          </a:prstGeom>
        </p:spPr>
      </p:pic>
      <p:pic>
        <p:nvPicPr>
          <p:cNvPr id="5" name="Imagem 4" descr="caating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4014" y="1380987"/>
            <a:ext cx="3257550" cy="328612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569239" y="4777431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Bioma Caatinga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5529" y="256903"/>
            <a:ext cx="8596668" cy="13208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VER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MATA ATLÂNTICA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510" y="2343468"/>
            <a:ext cx="8596668" cy="3880773"/>
          </a:xfrm>
        </p:spPr>
        <p:txBody>
          <a:bodyPr/>
          <a:lstStyle/>
          <a:p>
            <a:r>
              <a:rPr lang="pt-BR" sz="2800" b="1" dirty="0" smtClean="0"/>
              <a:t>BIODIVERSIDADE NA MATA ATLÂNTICA</a:t>
            </a:r>
            <a:endParaRPr lang="pt-BR" sz="2800" dirty="0" smtClean="0"/>
          </a:p>
          <a:p>
            <a:r>
              <a:rPr lang="pt-BR" sz="2800" b="1" dirty="0" smtClean="0"/>
              <a:t>OS POVOS ORIGINÁRIOS E A CULTURA</a:t>
            </a:r>
            <a:endParaRPr lang="pt-BR" sz="2800" dirty="0" smtClean="0"/>
          </a:p>
          <a:p>
            <a:r>
              <a:rPr lang="pt-BR" sz="2800" b="1" dirty="0" smtClean="0"/>
              <a:t>FRAGILIDADES e DESAFIOS</a:t>
            </a:r>
            <a:endParaRPr lang="pt-BR" sz="2800" dirty="0" smtClean="0"/>
          </a:p>
          <a:p>
            <a:r>
              <a:rPr lang="pt-BR" sz="2800" b="1" dirty="0" smtClean="0"/>
              <a:t>CONTEXTUALIZAÇÃO POLÍTICA</a:t>
            </a:r>
            <a:endParaRPr lang="pt-BR" sz="2800" dirty="0" smtClean="0"/>
          </a:p>
          <a:p>
            <a:r>
              <a:rPr lang="pt-BR" sz="2800" b="1" dirty="0" smtClean="0"/>
              <a:t>CONTRIBUIÇÃO ECLESIAL</a:t>
            </a:r>
            <a:endParaRPr lang="pt-BR" sz="2800" dirty="0" smtClean="0"/>
          </a:p>
          <a:p>
            <a:endParaRPr lang="pt-BR" dirty="0"/>
          </a:p>
        </p:txBody>
      </p:sp>
      <p:pic>
        <p:nvPicPr>
          <p:cNvPr id="4" name="Imagem 3" descr="simbolo N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19793" cy="121484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673743" y="3823842"/>
            <a:ext cx="2377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Bioma Mata Atlântica</a:t>
            </a:r>
            <a:endParaRPr lang="pt-BR" dirty="0"/>
          </a:p>
        </p:txBody>
      </p:sp>
      <p:pic>
        <p:nvPicPr>
          <p:cNvPr id="7" name="Imagem 6" descr="ma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7490" y="1267097"/>
            <a:ext cx="3162494" cy="2442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5529" y="256903"/>
            <a:ext cx="8596668" cy="13208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JULGAR</a:t>
            </a:r>
            <a:br>
              <a:rPr lang="pt-BR" b="1" dirty="0" smtClean="0">
                <a:solidFill>
                  <a:schemeClr val="tx1"/>
                </a:solidFill>
              </a:rPr>
            </a:b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510" y="1267098"/>
            <a:ext cx="7865776" cy="4957144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Harmonia original: </a:t>
            </a:r>
            <a:r>
              <a:rPr lang="pt-BR" sz="2500" dirty="0" smtClean="0"/>
              <a:t>o mundo criado</a:t>
            </a:r>
          </a:p>
          <a:p>
            <a:r>
              <a:rPr lang="pt-BR" sz="2500" b="1" dirty="0" smtClean="0"/>
              <a:t>A ALIANÇA ROMPIDA E O PECADO</a:t>
            </a:r>
            <a:endParaRPr lang="pt-BR" sz="2500" dirty="0" smtClean="0"/>
          </a:p>
          <a:p>
            <a:r>
              <a:rPr lang="pt-BR" sz="2500" b="1" dirty="0" smtClean="0"/>
              <a:t>TEMPOS MESSIÂNICOS: </a:t>
            </a:r>
            <a:r>
              <a:rPr lang="pt-BR" sz="2500" dirty="0" smtClean="0"/>
              <a:t>Restauração de tudo em Cristo</a:t>
            </a:r>
            <a:endParaRPr lang="pt-BR" sz="2500" dirty="0" smtClean="0"/>
          </a:p>
          <a:p>
            <a:r>
              <a:rPr lang="pt-BR" sz="2500" b="1" dirty="0" smtClean="0"/>
              <a:t>LAUDATO SI: </a:t>
            </a:r>
            <a:r>
              <a:rPr lang="pt-BR" sz="2500" dirty="0" smtClean="0"/>
              <a:t>Ponto culminante de um caminho</a:t>
            </a:r>
            <a:endParaRPr lang="pt-BR" sz="2500" dirty="0" smtClean="0"/>
          </a:p>
          <a:p>
            <a:r>
              <a:rPr lang="pt-BR" sz="2500" b="1" dirty="0" smtClean="0"/>
              <a:t>Beato Paulo VI: </a:t>
            </a:r>
            <a:r>
              <a:rPr lang="pt-BR" sz="2500" dirty="0" smtClean="0"/>
              <a:t>a consciência do desafio ecológico</a:t>
            </a:r>
          </a:p>
          <a:p>
            <a:r>
              <a:rPr lang="pt-BR" sz="2500" b="1" dirty="0" smtClean="0"/>
              <a:t>São João Paulo II: </a:t>
            </a:r>
            <a:r>
              <a:rPr lang="pt-BR" sz="2500" dirty="0" smtClean="0"/>
              <a:t>ecologia e ética</a:t>
            </a:r>
          </a:p>
          <a:p>
            <a:r>
              <a:rPr lang="pt-BR" sz="2500" b="1" dirty="0" smtClean="0"/>
              <a:t>Bento XVI: </a:t>
            </a:r>
            <a:r>
              <a:rPr lang="pt-BR" sz="2500" dirty="0" smtClean="0"/>
              <a:t>A ecologia humana</a:t>
            </a:r>
          </a:p>
          <a:p>
            <a:r>
              <a:rPr lang="pt-BR" sz="2500" b="1" dirty="0" smtClean="0"/>
              <a:t>Papa Francisco: </a:t>
            </a:r>
            <a:r>
              <a:rPr lang="pt-BR" sz="2500" dirty="0" smtClean="0"/>
              <a:t>ecologia </a:t>
            </a:r>
            <a:r>
              <a:rPr lang="pt-BR" sz="2500" dirty="0" smtClean="0"/>
              <a:t>integral</a:t>
            </a:r>
            <a:endParaRPr lang="pt-BR" sz="2500" dirty="0"/>
          </a:p>
        </p:txBody>
      </p:sp>
      <p:pic>
        <p:nvPicPr>
          <p:cNvPr id="4" name="Imagem 3" descr="simbolo N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19793" cy="1214845"/>
          </a:xfrm>
          <a:prstGeom prst="rect">
            <a:avLst/>
          </a:prstGeom>
        </p:spPr>
      </p:pic>
      <p:pic>
        <p:nvPicPr>
          <p:cNvPr id="8" name="Imagem 7" descr="BÍBL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535" y="535576"/>
            <a:ext cx="3690258" cy="2952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5529" y="256903"/>
            <a:ext cx="8596668" cy="13208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AGIR</a:t>
            </a:r>
            <a:br>
              <a:rPr lang="pt-BR" b="1" dirty="0" smtClean="0">
                <a:solidFill>
                  <a:schemeClr val="tx1"/>
                </a:solidFill>
              </a:rPr>
            </a:b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0761" y="1900856"/>
            <a:ext cx="7865776" cy="4957144"/>
          </a:xfrm>
        </p:spPr>
        <p:txBody>
          <a:bodyPr>
            <a:noAutofit/>
          </a:bodyPr>
          <a:lstStyle/>
          <a:p>
            <a:r>
              <a:rPr lang="pt-BR" sz="2800" dirty="0" smtClean="0"/>
              <a:t>O </a:t>
            </a:r>
            <a:r>
              <a:rPr lang="pt-BR" sz="2800" dirty="0" smtClean="0"/>
              <a:t>agir na Campanha da Fraternidade </a:t>
            </a:r>
            <a:r>
              <a:rPr lang="pt-BR" sz="2800" dirty="0" smtClean="0"/>
              <a:t>2017</a:t>
            </a:r>
          </a:p>
          <a:p>
            <a:r>
              <a:rPr lang="pt-BR" sz="2800" dirty="0" smtClean="0"/>
              <a:t>O </a:t>
            </a:r>
            <a:r>
              <a:rPr lang="pt-BR" sz="2800" dirty="0" smtClean="0"/>
              <a:t>agir no bioma </a:t>
            </a:r>
            <a:r>
              <a:rPr lang="pt-BR" sz="2800" dirty="0" smtClean="0"/>
              <a:t>Caatinga</a:t>
            </a:r>
          </a:p>
          <a:p>
            <a:r>
              <a:rPr lang="pt-BR" sz="2800" dirty="0" smtClean="0"/>
              <a:t>O </a:t>
            </a:r>
            <a:r>
              <a:rPr lang="pt-BR" sz="2800" dirty="0" smtClean="0"/>
              <a:t>agir no bioma Mata Atlântica</a:t>
            </a:r>
            <a:endParaRPr lang="pt-BR" sz="2500" dirty="0"/>
          </a:p>
        </p:txBody>
      </p:sp>
      <p:pic>
        <p:nvPicPr>
          <p:cNvPr id="4" name="Imagem 3" descr="simbolo N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19793" cy="1214845"/>
          </a:xfrm>
          <a:prstGeom prst="rect">
            <a:avLst/>
          </a:prstGeom>
        </p:spPr>
      </p:pic>
      <p:pic>
        <p:nvPicPr>
          <p:cNvPr id="8" name="Imagem 7" descr="BÍBLIA.jpg"/>
          <p:cNvPicPr>
            <a:picLocks noChangeAspect="1"/>
          </p:cNvPicPr>
          <p:nvPr/>
        </p:nvPicPr>
        <p:blipFill>
          <a:blip r:embed="rId3"/>
          <a:srcRect l="18219" r="17922"/>
          <a:stretch>
            <a:fillRect/>
          </a:stretch>
        </p:blipFill>
        <p:spPr>
          <a:xfrm>
            <a:off x="6897188" y="2743200"/>
            <a:ext cx="4794069" cy="3834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AGIR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/>
          <a:lstStyle/>
          <a:p>
            <a:r>
              <a:rPr lang="pt-BR" sz="2800" dirty="0" smtClean="0"/>
              <a:t>Experiências presentes na vida eclesial do Regional </a:t>
            </a:r>
            <a:r>
              <a:rPr lang="pt-BR" sz="2800" dirty="0" smtClean="0"/>
              <a:t>Nordeste2</a:t>
            </a:r>
            <a:r>
              <a:rPr lang="pt-BR" sz="2800" dirty="0" smtClean="0"/>
              <a:t>;</a:t>
            </a:r>
            <a:endParaRPr lang="pt-BR" sz="2800" dirty="0" smtClean="0"/>
          </a:p>
          <a:p>
            <a:r>
              <a:rPr lang="pt-BR" sz="2800" dirty="0" smtClean="0"/>
              <a:t>Valorização das experiências diocesanas;</a:t>
            </a:r>
          </a:p>
          <a:p>
            <a:r>
              <a:rPr lang="pt-BR" sz="2800" dirty="0" err="1" smtClean="0"/>
              <a:t>Cáritas</a:t>
            </a:r>
            <a:r>
              <a:rPr lang="pt-BR" sz="2800" smtClean="0"/>
              <a:t> Regional </a:t>
            </a: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dirty="0"/>
          </a:p>
        </p:txBody>
      </p:sp>
      <p:pic>
        <p:nvPicPr>
          <p:cNvPr id="4" name="Imagem 3" descr="simbolo N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19793" cy="1214845"/>
          </a:xfrm>
          <a:prstGeom prst="rect">
            <a:avLst/>
          </a:prstGeom>
        </p:spPr>
      </p:pic>
      <p:pic>
        <p:nvPicPr>
          <p:cNvPr id="5" name="Imagem 4" descr="BÍBLIA.jpg"/>
          <p:cNvPicPr>
            <a:picLocks noChangeAspect="1"/>
          </p:cNvPicPr>
          <p:nvPr/>
        </p:nvPicPr>
        <p:blipFill>
          <a:blip r:embed="rId3"/>
          <a:srcRect t="4674" b="4863"/>
          <a:stretch>
            <a:fillRect/>
          </a:stretch>
        </p:blipFill>
        <p:spPr>
          <a:xfrm>
            <a:off x="7067005" y="3317966"/>
            <a:ext cx="4794069" cy="32526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170</Words>
  <Application>Microsoft Office PowerPoint</Application>
  <PresentationFormat>Personalizar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Facetado</vt:lpstr>
      <vt:lpstr>Campanha da Fraternidade  2017 </vt:lpstr>
      <vt:lpstr>APRESENTAÇÃO</vt:lpstr>
      <vt:lpstr>VER CAATINGA</vt:lpstr>
      <vt:lpstr>VER MATA ATLÂNTICA</vt:lpstr>
      <vt:lpstr>JULGAR </vt:lpstr>
      <vt:lpstr>AGIR </vt:lpstr>
      <vt:lpstr>AGIR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Portal kairós; asa</dc:creator>
  <dc:description>Portal Kairós</dc:description>
  <cp:lastModifiedBy>Pessoal</cp:lastModifiedBy>
  <cp:revision>40</cp:revision>
  <dcterms:created xsi:type="dcterms:W3CDTF">2016-09-26T17:24:15Z</dcterms:created>
  <dcterms:modified xsi:type="dcterms:W3CDTF">2016-10-17T15:44:36Z</dcterms:modified>
</cp:coreProperties>
</file>