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886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22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720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4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16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3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29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55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54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70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4921-ACD5-402E-B082-3FB5BA8CB12D}" type="datetimeFigureOut">
              <a:rPr lang="pt-BR" smtClean="0"/>
              <a:t>04/03/2017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81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4921-ACD5-402E-B082-3FB5BA8CB12D}" type="datetimeFigureOut">
              <a:rPr lang="pt-BR" smtClean="0"/>
              <a:t>03/03/2017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8197D-326B-4660-9E4A-8221C477F1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87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formativo com as irmandades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816496"/>
          </a:xfrm>
        </p:spPr>
        <p:txBody>
          <a:bodyPr/>
          <a:lstStyle/>
          <a:p>
            <a:r>
              <a:rPr lang="pt-BR" b="1" i="1" dirty="0" smtClean="0">
                <a:solidFill>
                  <a:schemeClr val="tx2"/>
                </a:solidFill>
              </a:rPr>
              <a:t>Dia 4 de março de 2017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680520" cy="337499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742" y="1909727"/>
            <a:ext cx="23812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955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51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dirty="0" smtClean="0"/>
              <a:t>Cada irmandade, movimento ou grupo semelhante procure conhecer em sua paróquia se existe umas destas pastorais sociais que foram apresentadas (ou mesmo que seja outra) e procure manter uma proximidade por meio da participação nas reuniões e/ou outros encontros (isso sem ferir a identidade própria);</a:t>
            </a:r>
          </a:p>
          <a:p>
            <a:pPr marL="514350" indent="-514350">
              <a:buAutoNum type="arabicPeriod"/>
            </a:pPr>
            <a:r>
              <a:rPr lang="pt-BR" dirty="0" smtClean="0"/>
              <a:t>Fortalecer o vínculo com o COPS por meio de um recurso midiático: criar um grupo COPS-IRMANDADES.</a:t>
            </a:r>
          </a:p>
        </p:txBody>
      </p:sp>
    </p:spTree>
    <p:extLst>
      <p:ext uri="{BB962C8B-B14F-4D97-AF65-F5344CB8AC3E}">
        <p14:creationId xmlns:p14="http://schemas.microsoft.com/office/powerpoint/2010/main" val="423677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3. Participação no Fórum das Pastorais Sociais nos dias 4 e 5 de setembro ás 19h30 na Cúria Diocesana em Taubaté!</a:t>
            </a:r>
          </a:p>
        </p:txBody>
      </p:sp>
    </p:spTree>
    <p:extLst>
      <p:ext uri="{BB962C8B-B14F-4D97-AF65-F5344CB8AC3E}">
        <p14:creationId xmlns:p14="http://schemas.microsoft.com/office/powerpoint/2010/main" val="172446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Oração inicial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Em nome do Pai...</a:t>
            </a:r>
          </a:p>
          <a:p>
            <a:pPr marL="0" indent="0">
              <a:buNone/>
            </a:pPr>
            <a:r>
              <a:rPr lang="pt-BR" b="1" dirty="0" smtClean="0"/>
              <a:t>Todos: Amém!</a:t>
            </a:r>
          </a:p>
          <a:p>
            <a:pPr marL="0" indent="0">
              <a:buNone/>
            </a:pPr>
            <a:r>
              <a:rPr lang="pt-BR" b="1" dirty="0" smtClean="0"/>
              <a:t>Canto:  </a:t>
            </a:r>
            <a:r>
              <a:rPr lang="pt-BR" i="1" dirty="0" smtClean="0"/>
              <a:t>A nós descei divina luz...</a:t>
            </a:r>
            <a:endParaRPr lang="pt-BR" b="1" dirty="0" smtClean="0"/>
          </a:p>
          <a:p>
            <a:pPr marL="0" indent="0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Sejamos todos muito bem acolhidos na graça e na paz de Jesus Cristo, no amor do Pai e na comunhão do Espírito Santo! </a:t>
            </a:r>
          </a:p>
          <a:p>
            <a:pPr marL="0" indent="0">
              <a:buNone/>
            </a:pPr>
            <a:r>
              <a:rPr lang="pt-BR" b="1" dirty="0" smtClean="0"/>
              <a:t>Todos: Bendito seja Deus que nos reuniu no amor de Cristo!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0901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Aqui nos reunimos enquanto irmandades e demais grupos de nossa Igreja pela primeira vez neste ano de 2017. O nosso propósito é continuar fortalecendo esta comunhão do </a:t>
            </a:r>
            <a:r>
              <a:rPr lang="pt-BR" b="1" dirty="0" smtClean="0"/>
              <a:t>Colegiado de Organismos e Pastorais Sociais (COPS) </a:t>
            </a:r>
            <a:r>
              <a:rPr lang="pt-BR" dirty="0" smtClean="0"/>
              <a:t>com vocês. No ano passado, tivemos dois encontros muito frutuosos em que fomos orientados a recordar da dimensão social inerentes em nossa ação enquanto irmandade, movimento ou outro grupo.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97053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A oração que bem exercemos tem sua importância, mas quando é acarretada de gestos concretos em prol dos nossos irmãos! </a:t>
            </a:r>
          </a:p>
          <a:p>
            <a:pPr marL="0" indent="0">
              <a:buNone/>
            </a:pPr>
            <a:r>
              <a:rPr lang="pt-BR" dirty="0" smtClean="0"/>
              <a:t>Hoje em nosso encontro queremos possibilitar a vocês dois momentos: </a:t>
            </a:r>
            <a:r>
              <a:rPr lang="pt-BR" b="1" dirty="0" smtClean="0"/>
              <a:t>1º) </a:t>
            </a:r>
            <a:r>
              <a:rPr lang="pt-BR" dirty="0" smtClean="0"/>
              <a:t>Uma breve formação sobre a CF 2017 em comunhão com a Igreja do Brasil e </a:t>
            </a:r>
            <a:r>
              <a:rPr lang="pt-BR" b="1" dirty="0" smtClean="0"/>
              <a:t>2º) </a:t>
            </a:r>
            <a:r>
              <a:rPr lang="pt-BR" dirty="0" smtClean="0"/>
              <a:t>Uma apresentação rápida sobre o trabalho de cada pastoral social e com isso cada irmandade se comprometer a aproximar-se de uma de maneira específica em sua paróquia.</a:t>
            </a:r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2972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E isso como proposta a ser buscada durante todo o ano, de forma mais intensa ao longo destes dias de quaresma para assim chegarmos a Páscoa da Ressurreição com gestos pessoais e pastorais diferenciados. Na última quarta-feira iniciamos este tempo favorável de conversão admoestados pelas seguintes palavras: “Convertei-vos e crede no Evangelho”. Além da conversão pessoal é preciso uma conversão pastoral, identificada pela comunhão vivida intensamente junto às demais pastorais ou movimentos da Igreja.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88672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Deixando-nos guiar pelas práticas penitenciais deste tempo forte da quaresma e de nossa busca constante de </a:t>
            </a:r>
            <a:r>
              <a:rPr lang="pt-BR" i="1" dirty="0" smtClean="0"/>
              <a:t>conversão </a:t>
            </a:r>
            <a:r>
              <a:rPr lang="pt-BR" dirty="0" smtClean="0"/>
              <a:t>pessoal e pastoral</a:t>
            </a:r>
            <a:r>
              <a:rPr lang="pt-BR" i="1" dirty="0" smtClean="0"/>
              <a:t>, </a:t>
            </a:r>
            <a:r>
              <a:rPr lang="pt-BR" dirty="0" smtClean="0"/>
              <a:t>cantemos:</a:t>
            </a:r>
          </a:p>
          <a:p>
            <a:pPr marL="0" indent="0">
              <a:buNone/>
            </a:pPr>
            <a:r>
              <a:rPr lang="pt-BR" b="1" i="1" dirty="0" smtClean="0"/>
              <a:t>Eis o tempo de conversão, eis o dia da salvação. Ao Pai Voltemos junto andemos, eis o tempo de conversão!</a:t>
            </a:r>
          </a:p>
          <a:p>
            <a:pPr marL="0" indent="0">
              <a:buNone/>
            </a:pPr>
            <a:r>
              <a:rPr lang="pt-BR" i="1" dirty="0" smtClean="0"/>
              <a:t>Os caminhos do Senhor são verdade, são amor. Dirigi os passos meus em vós espero ó Senhor. Ele guia ao bom caminho quem errou e quer voltar. Ele é bom, fiel e justo. Ele busca e vem salvar!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40746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Todos os anos a Campanha da Fraternidade nos apresenta uma temática social a ser refletida, celebrada e concretizada pelos diversos esforços em parceria com as instâncias sociais. Este ano temos uma temática referente aos </a:t>
            </a:r>
            <a:r>
              <a:rPr lang="pt-BR" b="1" dirty="0" smtClean="0"/>
              <a:t>biomas brasileiros </a:t>
            </a:r>
            <a:r>
              <a:rPr lang="pt-BR" dirty="0" smtClean="0"/>
              <a:t>e queremos iluminar esse momento breve de formação que teremos com a Palavra de Deus. Ouçamos: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4000" b="1" dirty="0" err="1" smtClean="0"/>
              <a:t>Gn</a:t>
            </a:r>
            <a:r>
              <a:rPr lang="pt-BR" sz="4000" b="1" dirty="0" smtClean="0"/>
              <a:t> 2,4b-15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65842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Pelo relato bíblico que ouvimos, percebemos que o homem tem o dever de </a:t>
            </a:r>
            <a:r>
              <a:rPr lang="pt-BR" i="1" dirty="0" smtClean="0"/>
              <a:t>cultivar e guardar a criação </a:t>
            </a:r>
            <a:r>
              <a:rPr lang="pt-BR" dirty="0" smtClean="0"/>
              <a:t>(cf. </a:t>
            </a:r>
            <a:r>
              <a:rPr lang="pt-BR" dirty="0" err="1" smtClean="0"/>
              <a:t>Gn</a:t>
            </a:r>
            <a:r>
              <a:rPr lang="pt-BR" dirty="0" smtClean="0"/>
              <a:t> 2,15). Mas o cenário atual em que estamos inseridos nos mostra o contrário! Vemos a destruição da natureza em diversos níveis cada vez mais frequentes! E isso desde o jogar lixo na rua como os grandes desmatamentos de nossas florestas. Por essa razão, a partir da Palavra que ouvimos, num instante de silêncio pensemos em nossas atitudes do dia a dia e nos perguntemos: </a:t>
            </a:r>
            <a:r>
              <a:rPr lang="pt-BR" b="1" u="sng" dirty="0" smtClean="0"/>
              <a:t>Como eu tenho cuidado da natureza , parte da obra da criação divina? </a:t>
            </a:r>
            <a:endParaRPr lang="pt-BR" b="1" u="sng" dirty="0"/>
          </a:p>
        </p:txBody>
      </p:sp>
    </p:spTree>
    <p:extLst>
      <p:ext uri="{BB962C8B-B14F-4D97-AF65-F5344CB8AC3E}">
        <p14:creationId xmlns:p14="http://schemas.microsoft.com/office/powerpoint/2010/main" val="44297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Dir</a:t>
            </a:r>
            <a:r>
              <a:rPr lang="pt-BR" b="1" dirty="0" smtClean="0"/>
              <a:t>: </a:t>
            </a:r>
            <a:r>
              <a:rPr lang="pt-BR" dirty="0" smtClean="0"/>
              <a:t>Vamos finalizar esse momento de oração, rezando por esta manhã de encontro e formação, bem como pelas nossas irmandades. </a:t>
            </a:r>
          </a:p>
          <a:p>
            <a:pPr marL="0" indent="0">
              <a:buNone/>
            </a:pPr>
            <a:r>
              <a:rPr lang="pt-BR" dirty="0" smtClean="0"/>
              <a:t>Rezemos a oração que o próprio Cristo nos ensinou: </a:t>
            </a:r>
            <a:r>
              <a:rPr lang="pt-BR" b="1" i="1" dirty="0" smtClean="0"/>
              <a:t>Pai nosso...   Ave Maria ... Glória ao Pai</a:t>
            </a:r>
          </a:p>
          <a:p>
            <a:pPr marL="0" indent="0">
              <a:buNone/>
            </a:pPr>
            <a:endParaRPr lang="pt-BR" b="1" i="1" dirty="0"/>
          </a:p>
          <a:p>
            <a:pPr marL="0" indent="0">
              <a:buNone/>
            </a:pPr>
            <a:r>
              <a:rPr lang="pt-BR" b="1" i="1" dirty="0" smtClean="0"/>
              <a:t>Eis o tempo de conversão, eis o dia da salvação. Ao Pai Voltemos junto andemos, eis o tempo de conversão!</a:t>
            </a:r>
          </a:p>
          <a:p>
            <a:pPr marL="0" indent="0">
              <a:buNone/>
            </a:pPr>
            <a:endParaRPr lang="pt-BR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59981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732</Words>
  <Application>Microsoft Office PowerPoint</Application>
  <PresentationFormat>Apresentação na tela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Encontro formativo com as irmandades</vt:lpstr>
      <vt:lpstr>Oração inicial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Encontro formativo com as irmandades</dc:title>
  <dc:creator>paroquiamj</dc:creator>
  <cp:lastModifiedBy>paroquiamj</cp:lastModifiedBy>
  <cp:revision>7</cp:revision>
  <dcterms:created xsi:type="dcterms:W3CDTF">2017-03-04T02:57:07Z</dcterms:created>
  <dcterms:modified xsi:type="dcterms:W3CDTF">2017-03-04T03:53:01Z</dcterms:modified>
</cp:coreProperties>
</file>