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4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05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79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29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25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01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12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91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31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68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4F9D6-6B04-4850-9E74-154CDBF15DC2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D6D17-3B81-436C-96C9-A68D35399A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4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142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CF 2018 - Texto Base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Padre Lino\Pictures\Cf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981"/>
            <a:ext cx="1331640" cy="14789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dre Lino\Documents\cf recort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454" y="58689"/>
            <a:ext cx="1443628" cy="1426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03648" y="771736"/>
            <a:ext cx="5976664" cy="67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Vós sois todos irmãos </a:t>
            </a:r>
            <a:r>
              <a:rPr lang="pt-BR" sz="32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Mt</a:t>
            </a:r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23,8</a:t>
            </a:r>
            <a:endParaRPr lang="pt-BR" sz="32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subTitle" idx="1"/>
          </p:nvPr>
        </p:nvSpPr>
        <p:spPr>
          <a:xfrm>
            <a:off x="1691679" y="1508125"/>
            <a:ext cx="6048673" cy="5372100"/>
          </a:xfrm>
        </p:spPr>
        <p:txBody>
          <a:bodyPr>
            <a:normAutofit fontScale="70000" lnSpcReduction="20000"/>
          </a:bodyPr>
          <a:lstStyle/>
          <a:p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ORAÇÃO CF 2018</a:t>
            </a:r>
          </a:p>
          <a:p>
            <a:pPr>
              <a:spcBef>
                <a:spcPts val="1200"/>
              </a:spcBef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Deus e Pai, nós vos louvamos pelo vosso infinito amor e vos agradecemos por 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terdes 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enviado Jesus, o Filho amado, nosso irmão.</a:t>
            </a:r>
          </a:p>
          <a:p>
            <a:pPr>
              <a:spcBef>
                <a:spcPts val="1200"/>
              </a:spcBef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Ele veio trazer paz e fraternidade à terra e, cheio de ternura e compaixão, sempre viveu relações repletas de perdão e misericórdia.</a:t>
            </a:r>
          </a:p>
          <a:p>
            <a:pPr>
              <a:spcBef>
                <a:spcPts val="1200"/>
              </a:spcBef>
            </a:pPr>
            <a:r>
              <a:rPr lang="pt-BR" sz="3600" b="1" smtClean="0">
                <a:solidFill>
                  <a:schemeClr val="accent5">
                    <a:lumMod val="50000"/>
                  </a:schemeClr>
                </a:solidFill>
              </a:rPr>
              <a:t>Derramai 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sobre nós o Espírito Santo, para que, com o coração convertido, acolhamos o projeto de Jesus e sejamos construtores de uma sociedade justa e sem violência, para que, no mundo inteiro, cresça o vosso Reino de liberdade, verdade e de paz.</a:t>
            </a:r>
          </a:p>
          <a:p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Amém</a:t>
            </a:r>
          </a:p>
          <a:p>
            <a:endParaRPr lang="pt-BR" dirty="0"/>
          </a:p>
        </p:txBody>
      </p:sp>
      <p:pic>
        <p:nvPicPr>
          <p:cNvPr id="1026" name="Picture 2" descr="Resultado de imagem para palma bran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77" y="2082789"/>
            <a:ext cx="148045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sultado de imagem para palma bran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095500"/>
            <a:ext cx="148045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3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142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CF 2018 - Texto Base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Padre Lino\Pictures\Cf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981"/>
            <a:ext cx="1331640" cy="14789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dre Lino\Documents\cf recort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454" y="58689"/>
            <a:ext cx="1443628" cy="1426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03648" y="771736"/>
            <a:ext cx="5976664" cy="67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Vós sois todos irmãos </a:t>
            </a:r>
            <a:r>
              <a:rPr lang="pt-BR" sz="32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Mt</a:t>
            </a:r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23,8</a:t>
            </a:r>
            <a:endParaRPr lang="pt-BR" sz="32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subTitle" idx="1"/>
          </p:nvPr>
        </p:nvSpPr>
        <p:spPr>
          <a:xfrm>
            <a:off x="179513" y="1508125"/>
            <a:ext cx="7560840" cy="5372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HINO</a:t>
            </a:r>
          </a:p>
          <a:p>
            <a:pPr algn="just">
              <a:spcBef>
                <a:spcPts val="0"/>
              </a:spcBef>
            </a:pPr>
            <a:r>
              <a:rPr lang="pt-BR" sz="2800" dirty="0" smtClean="0">
                <a:solidFill>
                  <a:srgbClr val="002060"/>
                </a:solidFill>
              </a:rPr>
              <a:t>1 - Neste </a:t>
            </a:r>
            <a:r>
              <a:rPr lang="pt-BR" sz="2800" dirty="0">
                <a:solidFill>
                  <a:srgbClr val="002060"/>
                </a:solidFill>
              </a:rPr>
              <a:t>tempo quaresmal, ó Deus da vida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A tua Igreja se propõe a superar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A violência que está nas mãos do mundo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800" dirty="0">
                <a:solidFill>
                  <a:srgbClr val="002060"/>
                </a:solidFill>
              </a:rPr>
              <a:t>E sai do íntimo de quem não sabe amar</a:t>
            </a:r>
          </a:p>
          <a:p>
            <a:pPr>
              <a:spcBef>
                <a:spcPts val="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Fraternidade </a:t>
            </a:r>
            <a:r>
              <a:rPr lang="pt-BR" sz="2800" b="1" dirty="0">
                <a:solidFill>
                  <a:srgbClr val="002060"/>
                </a:solidFill>
              </a:rPr>
              <a:t>é superar a violência!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derramar, em vez de sangue, mais perdão!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fermentar na humanidade o amor fraterno!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pic>
        <p:nvPicPr>
          <p:cNvPr id="1026" name="Picture 2" descr="Resultado de imagem para palma bran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77" y="2082789"/>
            <a:ext cx="148045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7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142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CF 2018 - Texto Base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Padre Lino\Pictures\Cf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981"/>
            <a:ext cx="1331640" cy="14789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dre Lino\Documents\cf recort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454" y="58689"/>
            <a:ext cx="1443628" cy="1426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03648" y="771736"/>
            <a:ext cx="5976664" cy="67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Vós sois todos irmãos </a:t>
            </a:r>
            <a:r>
              <a:rPr lang="pt-BR" sz="32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Mt</a:t>
            </a:r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23,8</a:t>
            </a:r>
            <a:endParaRPr lang="pt-BR" sz="32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subTitle" idx="1"/>
          </p:nvPr>
        </p:nvSpPr>
        <p:spPr>
          <a:xfrm>
            <a:off x="179513" y="1508125"/>
            <a:ext cx="7560840" cy="5372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HINO</a:t>
            </a:r>
          </a:p>
          <a:p>
            <a:pPr algn="just">
              <a:spcBef>
                <a:spcPts val="0"/>
              </a:spcBef>
            </a:pPr>
            <a:r>
              <a:rPr lang="pt-BR" sz="2800" dirty="0" smtClean="0">
                <a:solidFill>
                  <a:srgbClr val="002060"/>
                </a:solidFill>
              </a:rPr>
              <a:t>2 - Quem </a:t>
            </a:r>
            <a:r>
              <a:rPr lang="pt-BR" sz="2800" dirty="0">
                <a:solidFill>
                  <a:srgbClr val="002060"/>
                </a:solidFill>
              </a:rPr>
              <a:t>plantar a paz e o bem pelo caminho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E cultivá-los com carinho e proteção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Não mais verá a violência em sua terra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800" dirty="0">
                <a:solidFill>
                  <a:srgbClr val="002060"/>
                </a:solidFill>
              </a:rPr>
              <a:t>Levar a paz é compromisso do cristão</a:t>
            </a:r>
          </a:p>
          <a:p>
            <a:pPr>
              <a:spcBef>
                <a:spcPts val="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Fraternidade </a:t>
            </a:r>
            <a:r>
              <a:rPr lang="pt-BR" sz="2800" b="1" dirty="0">
                <a:solidFill>
                  <a:srgbClr val="002060"/>
                </a:solidFill>
              </a:rPr>
              <a:t>é superar a violência!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derramar, em vez de sangue, mais perdão!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fermentar na humanidade o amor fraterno!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pic>
        <p:nvPicPr>
          <p:cNvPr id="1026" name="Picture 2" descr="Resultado de imagem para palma bran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77" y="2082789"/>
            <a:ext cx="148045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3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142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CF 2018 - Texto Base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Padre Lino\Pictures\Cf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981"/>
            <a:ext cx="1331640" cy="14789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dre Lino\Documents\cf recort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454" y="58689"/>
            <a:ext cx="1443628" cy="1426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03648" y="771736"/>
            <a:ext cx="5976664" cy="67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Vós sois todos irmãos </a:t>
            </a:r>
            <a:r>
              <a:rPr lang="pt-BR" sz="32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Mt</a:t>
            </a:r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23,8</a:t>
            </a:r>
            <a:endParaRPr lang="pt-BR" sz="32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subTitle" idx="1"/>
          </p:nvPr>
        </p:nvSpPr>
        <p:spPr>
          <a:xfrm>
            <a:off x="179513" y="1508125"/>
            <a:ext cx="7560840" cy="5372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HINO</a:t>
            </a:r>
          </a:p>
          <a:p>
            <a:pPr algn="just">
              <a:spcBef>
                <a:spcPts val="0"/>
              </a:spcBef>
            </a:pPr>
            <a:r>
              <a:rPr lang="pt-BR" sz="2800" dirty="0" smtClean="0">
                <a:solidFill>
                  <a:srgbClr val="002060"/>
                </a:solidFill>
              </a:rPr>
              <a:t>3 - A </a:t>
            </a:r>
            <a:r>
              <a:rPr lang="pt-BR" sz="2800" dirty="0">
                <a:solidFill>
                  <a:srgbClr val="002060"/>
                </a:solidFill>
              </a:rPr>
              <a:t>exclusão, que leva à morte tanta gente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Corrompe vidas e destrói a criação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Basta de guerra e violência, ó Deus clemente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800" dirty="0">
                <a:solidFill>
                  <a:srgbClr val="002060"/>
                </a:solidFill>
              </a:rPr>
              <a:t>É o clamor dos filhos teus em oração </a:t>
            </a: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Fraternidade é superar a violência!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derramar, em vez de sangue, mais perdão!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fermentar na humanidade o amor fraterno!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pic>
        <p:nvPicPr>
          <p:cNvPr id="1026" name="Picture 2" descr="Resultado de imagem para palma bran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77" y="2082789"/>
            <a:ext cx="148045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3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142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CF 2018 - Texto Base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Padre Lino\Pictures\Cf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981"/>
            <a:ext cx="1331640" cy="14789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dre Lino\Documents\cf recort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454" y="58689"/>
            <a:ext cx="1443628" cy="1426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03648" y="771736"/>
            <a:ext cx="5976664" cy="67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Vós sois todos irmãos </a:t>
            </a:r>
            <a:r>
              <a:rPr lang="pt-BR" sz="32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Mt</a:t>
            </a:r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23,8</a:t>
            </a:r>
            <a:endParaRPr lang="pt-BR" sz="32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subTitle" idx="1"/>
          </p:nvPr>
        </p:nvSpPr>
        <p:spPr>
          <a:xfrm>
            <a:off x="179513" y="1508125"/>
            <a:ext cx="7560840" cy="5372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HINO</a:t>
            </a:r>
          </a:p>
          <a:p>
            <a:pPr algn="just">
              <a:spcBef>
                <a:spcPts val="0"/>
              </a:spcBef>
            </a:pPr>
            <a:r>
              <a:rPr lang="pt-BR" sz="2800" dirty="0" smtClean="0">
                <a:solidFill>
                  <a:srgbClr val="002060"/>
                </a:solidFill>
              </a:rPr>
              <a:t>4 - Venha </a:t>
            </a:r>
            <a:r>
              <a:rPr lang="pt-BR" sz="2800" dirty="0">
                <a:solidFill>
                  <a:srgbClr val="002060"/>
                </a:solidFill>
              </a:rPr>
              <a:t>a nós, Senhor, teu Reino de justiça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Pleno de paz, de harmonia e unidade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Sonhamos ver um novo céu e uma nova terra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800" dirty="0">
                <a:solidFill>
                  <a:srgbClr val="002060"/>
                </a:solidFill>
              </a:rPr>
              <a:t>Todos na roda da feliz fraternidade </a:t>
            </a: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Fraternidade é superar a violência!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derramar, em vez de sangue, mais perdão!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fermentar na humanidade o amor fraterno!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pic>
        <p:nvPicPr>
          <p:cNvPr id="1026" name="Picture 2" descr="Resultado de imagem para palma bran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77" y="2082789"/>
            <a:ext cx="148045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3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142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CF 2018 - Texto Base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Padre Lino\Pictures\Cf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5981"/>
            <a:ext cx="1331640" cy="14789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dre Lino\Documents\cf recort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454" y="58689"/>
            <a:ext cx="1443628" cy="1426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03648" y="771736"/>
            <a:ext cx="5976664" cy="67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Vós sois todos irmãos </a:t>
            </a:r>
            <a:r>
              <a:rPr lang="pt-BR" sz="32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Mt</a:t>
            </a:r>
            <a:r>
              <a:rPr lang="pt-BR" sz="32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23,8</a:t>
            </a:r>
            <a:endParaRPr lang="pt-BR" sz="32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subTitle" idx="1"/>
          </p:nvPr>
        </p:nvSpPr>
        <p:spPr>
          <a:xfrm>
            <a:off x="179513" y="1508125"/>
            <a:ext cx="7560840" cy="5372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800" b="1" dirty="0" smtClean="0">
                <a:solidFill>
                  <a:srgbClr val="002060"/>
                </a:solidFill>
              </a:rPr>
              <a:t>HINO</a:t>
            </a:r>
          </a:p>
          <a:p>
            <a:pPr algn="just">
              <a:spcBef>
                <a:spcPts val="0"/>
              </a:spcBef>
            </a:pPr>
            <a:r>
              <a:rPr lang="pt-BR" sz="2800" dirty="0" smtClean="0">
                <a:solidFill>
                  <a:srgbClr val="002060"/>
                </a:solidFill>
              </a:rPr>
              <a:t>5 - Tua </a:t>
            </a:r>
            <a:r>
              <a:rPr lang="pt-BR" sz="2800" dirty="0">
                <a:solidFill>
                  <a:srgbClr val="002060"/>
                </a:solidFill>
              </a:rPr>
              <a:t>Igreja tem o coração aberto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E nos ensina o amor a cada irmão</a:t>
            </a:r>
          </a:p>
          <a:p>
            <a:pPr algn="just"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</a:rPr>
              <a:t>Em Jesus Cristo, acolhe ama e perdoa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800" dirty="0">
                <a:solidFill>
                  <a:srgbClr val="002060"/>
                </a:solidFill>
              </a:rPr>
              <a:t>Quem fez o mal, caiu em si e quer perdão </a:t>
            </a: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Fraternidade é superar a violência!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derramar, em vez de sangue, mais perdão!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É fermentar na humanidade o amor fraterno!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800" b="1" dirty="0">
                <a:solidFill>
                  <a:srgbClr val="002060"/>
                </a:solidFill>
              </a:rPr>
              <a:t>Pois Jesus disse que “somos todos irmãos”</a:t>
            </a:r>
            <a:endParaRPr lang="pt-BR" sz="2800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pic>
        <p:nvPicPr>
          <p:cNvPr id="1026" name="Picture 2" descr="Resultado de imagem para palma bran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77" y="2082789"/>
            <a:ext cx="148045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3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432</Words>
  <Application>Microsoft Office PowerPoint</Application>
  <PresentationFormat>Apresentação na tela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CF 2018 - Texto Base </vt:lpstr>
      <vt:lpstr>CF 2018 - Texto Base </vt:lpstr>
      <vt:lpstr>CF 2018 - Texto Base </vt:lpstr>
      <vt:lpstr>CF 2018 - Texto Base </vt:lpstr>
      <vt:lpstr>CF 2018 - Texto Base </vt:lpstr>
      <vt:lpstr>CF 2018 - Texto Base </vt:lpstr>
    </vt:vector>
  </TitlesOfParts>
  <Company>Cúria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ORAÇÃO CF 2018</dc:title>
  <dc:creator>Padre Lino</dc:creator>
  <cp:lastModifiedBy>Padre Lino</cp:lastModifiedBy>
  <cp:revision>8</cp:revision>
  <dcterms:created xsi:type="dcterms:W3CDTF">2018-02-08T10:54:46Z</dcterms:created>
  <dcterms:modified xsi:type="dcterms:W3CDTF">2018-02-09T16:29:36Z</dcterms:modified>
</cp:coreProperties>
</file>