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ticia Figueiredo" initials="LF" lastIdx="1" clrIdx="0">
    <p:extLst>
      <p:ext uri="{19B8F6BF-5375-455C-9EA6-DF929625EA0E}">
        <p15:presenceInfo xmlns:p15="http://schemas.microsoft.com/office/powerpoint/2012/main" userId="Leticia Figueire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commentAuthors" Target="commentAuthor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2-19T12:55:45.472" idx="1">
    <p:pos x="10" y="10"/>
    <p:text>este slide é vazio mesmo?</p:text>
    <p:extLst>
      <p:ext uri="{C676402C-5697-4E1C-873F-D02D1690AC5C}">
        <p15:threadingInfo xmlns:p15="http://schemas.microsoft.com/office/powerpoint/2012/main" timeZoneBias="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Shape 8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8" name="Shape 8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Shape 8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6" name="Shape 8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Shape 8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Shape 8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Shape 8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Shape 8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0" name="Shape 8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Shape 8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8" name="Shape 8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Shape 8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6" name="Shape 8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Shape 8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4" name="Shape 8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Shape 8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2" name="Shape 8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Shape 8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Shape 9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Shape 9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8" name="Shape 9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Shape 9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5" name="Shape 9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Shape 9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3" name="Shape 9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Shape 9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1" name="Shape 9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Shape 9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9" name="Shape 9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Shape 9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7" name="Shape 9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Shape 9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5" name="Shape 9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Shape 9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3" name="Shape 9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Shape 9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1" name="Shape 9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Shape 9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8" name="Shape 9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Shape 9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6" name="Shape 9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Shape 9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4" name="Shape 9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Shape 10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2" name="Shape 10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Shape 10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0" name="Shape 10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Shape 10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8" name="Shape 10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Shape 10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6" name="Shape 10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Shape 10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4" name="Shape 10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Shape 10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2" name="Shape 10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Shape 10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" name="Shape 10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Shape 10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7" name="Shape 10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5" name="Shape 10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Shape 10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3" name="Shape 10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1" name="Shape 10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Shape 10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9" name="Shape 10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Shape 5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Shape 5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1" name="Shape 5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4" name="Shape 5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0" name="Shape 6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Shape 6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Shape 6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Shape 6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Shape 6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Shape 6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Shape 6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5" name="Shape 6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Shape 6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Shape 6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1" name="Shape 6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7" name="Shape 6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" name="Shape 6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2" name="Shape 7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6" name="Shape 7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Shape 7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2" name="Shape 7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Shape 7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7" name="Shape 7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Shape 7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5" name="Shape 7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Shape 7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3" name="Shape 7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Shape 7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1" name="Shape 7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Shape 7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Shape 7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7" name="Shape 7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Shape 8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Shape 8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Shape 8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3" name="Shape 8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Shape 8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0" name="Shape 8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3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3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3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3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3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3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3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4</a:t>
            </a:r>
            <a:r>
              <a:rPr lang="pt-BR" sz="2400" dirty="0" smtClean="0">
                <a:solidFill>
                  <a:schemeClr val="dk1"/>
                </a:solidFill>
              </a:rPr>
              <a:t>. Venha </a:t>
            </a:r>
            <a:r>
              <a:rPr lang="pt-BR" sz="2400" dirty="0">
                <a:solidFill>
                  <a:schemeClr val="dk1"/>
                </a:solidFill>
              </a:rPr>
              <a:t>a nós, Senhor, teu Reino de justiça,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Pleno de paz, de harmonia e unidade.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Sonhamos ver um novo céu e uma nova terra: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Todos na roda da feliz fraternidade.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Shape 8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31" name="Shape 8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32" name="Shape 8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3" name="Shape 833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Em tua Páscoa, não perece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Quem seguir o rumo certo,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Pois, do humano tu conheces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Os sentidos por completo.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Shape 8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39" name="Shape 8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40" name="Shape 8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1" name="Shape 841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2. Expulsaste os vendedores,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 a Escritura se cumpriu;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Tu disseste com voz firme: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“O seu zelo me consome.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É a casa de meu Pai,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Pois é bom honrar seu nome”.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Shape 8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47" name="Shape 8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48" name="Shape 8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9" name="Shape 849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Em tua Páscoa, não perece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Quem seguir o rumo certo,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Pois, do humano tu conheces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Os sentidos por completo.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55" name="Shape 8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56" name="Shape 8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7" name="Shape 857"/>
          <p:cNvSpPr txBox="1"/>
          <p:nvPr/>
        </p:nvSpPr>
        <p:spPr>
          <a:xfrm>
            <a:off x="0" y="0"/>
            <a:ext cx="9144000" cy="445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3. “Não se faz desta morada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Uma casa de comércio”.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Destruindo-se o lugar,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Este é o teu sinal: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Em três dias tu o levantas,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Ei-lo novo, sem igual.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63" name="Shape 8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64" name="Shape 8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65" name="Shape 865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Em tua Páscoa, não perece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Quem seguir o rumo certo,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Pois, do humano tu conheces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Os sentidos por completo.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Shape 8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71" name="Shape 8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72" name="Shape 8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3" name="Shape 873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4. Duvidando de tua força,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Perguntavam: “Como pode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Destruir o santuário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Que há tempos se ergueu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 fazê-lo levantar?”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Ninguém disso entendeu.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Shape 8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79" name="Shape 8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80" name="Shape 8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1" name="Shape 881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Em tua Páscoa, não perece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Quem seguir o rumo certo,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Pois, do humano tu conheces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Os sentidos por completo.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Shape 8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87" name="Shape 8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88" name="Shape 8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9" name="Shape 889"/>
          <p:cNvSpPr txBox="1"/>
          <p:nvPr/>
        </p:nvSpPr>
        <p:spPr>
          <a:xfrm>
            <a:off x="0" y="0"/>
            <a:ext cx="9144000" cy="466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5. Era o Templo do teu corpo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Que aos discípulos falaste.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Das palavras da Escritura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Todos tinham recordado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Quando ao fim de tua morte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Viram o Ressuscitado.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Shape 8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95" name="Shape 8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96" name="Shape 8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7" name="Shape 897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Em tua Páscoa, não perece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Quem seguir o rumo certo,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Pois, do humano tu conheces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Os sentidos por completo.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Shape 9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03" name="Shape 9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04" name="Shape 9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5" name="Shape 905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6. Esperamos a vitória,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Caminhando na esperança.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Nesta fé que hoje nos salva,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Tua Páscoa é nosso guia,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Apressemos, por teu nome,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A chegada deste dia.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150" y="0"/>
            <a:ext cx="9144000" cy="50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i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Fraternidade é superar a violência!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É derramar, em vez de sangue, mais perdão!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É fermentar na humanidade o amor fraterno!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Pois Jesus disse que “somos todos irmãos”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Shape 9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11" name="Shape 9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12" name="Shape 9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Shape 9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18" name="Shape 9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19" name="Shape 9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0" name="Shape 920"/>
          <p:cNvSpPr txBox="1"/>
          <p:nvPr/>
        </p:nvSpPr>
        <p:spPr>
          <a:xfrm>
            <a:off x="0" y="0"/>
            <a:ext cx="9144000" cy="450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17. </a:t>
            </a:r>
            <a:r>
              <a:rPr lang="pt-BR" sz="2000" b="1" dirty="0" smtClean="0">
                <a:solidFill>
                  <a:schemeClr val="dk1"/>
                </a:solidFill>
              </a:rPr>
              <a:t>DEUS É RICO EM MISERICÓRDIA (</a:t>
            </a:r>
            <a:r>
              <a:rPr lang="pt-BR" sz="2000" b="1" dirty="0">
                <a:solidFill>
                  <a:schemeClr val="dk1"/>
                </a:solidFill>
              </a:rPr>
              <a:t>4º </a:t>
            </a:r>
            <a:r>
              <a:rPr lang="pt-BR" sz="2000" b="1" dirty="0" smtClean="0">
                <a:solidFill>
                  <a:schemeClr val="dk1"/>
                </a:solidFill>
              </a:rPr>
              <a:t>domingo</a:t>
            </a:r>
            <a:r>
              <a:rPr lang="pt-BR" sz="2000" b="1" dirty="0">
                <a:solidFill>
                  <a:schemeClr val="dk1"/>
                </a:solidFill>
              </a:rPr>
              <a:t>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 smtClean="0">
                <a:solidFill>
                  <a:schemeClr val="dk1"/>
                </a:solidFill>
              </a:rPr>
              <a:t> </a:t>
            </a:r>
            <a:r>
              <a:rPr lang="pt-BR" dirty="0">
                <a:solidFill>
                  <a:schemeClr val="dk1"/>
                </a:solidFill>
              </a:rPr>
              <a:t>Comunhão </a:t>
            </a:r>
            <a:r>
              <a:rPr lang="pt-BR" dirty="0" smtClean="0">
                <a:solidFill>
                  <a:schemeClr val="dk1"/>
                </a:solidFill>
              </a:rPr>
              <a:t> </a:t>
            </a:r>
            <a:endParaRPr lang="pt-BR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1. Deus é rico em misericórdia. Seu amor é grande, sim, por nós.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Das amarras da antiga morte. Nos livrou, pois ouve nossa voz.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Esse amor está em Jesus Cristo. Que por nós morreu e ressurgiu,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À direita de Deus Pai se encontra. E do céu as portas nos abriu.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Shape 9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6" name="Shape 9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27" name="Shape 9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8" name="Shape 928"/>
          <p:cNvSpPr txBox="1"/>
          <p:nvPr/>
        </p:nvSpPr>
        <p:spPr>
          <a:xfrm>
            <a:off x="0" y="0"/>
            <a:ext cx="9144000" cy="402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||: Este é o amor de Deus por nós: Caminha conosco!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Visita seu povo! Amor de Deus por nós! :||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Shape 9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34" name="Shape 9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35" name="Shape 9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6" name="Shape 936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2. Quando o povo andou em maus caminhos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Praticando a infidelidade.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Deus envia os seus mensageiros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Para conduzi-los à verdade.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Mas em nada adianta o envio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 vem logo a escravidão.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O amor de Deus nunca se cansa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Promovendo a libertação.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Shape 9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42" name="Shape 9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43" name="Shape 9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4" name="Shape 944"/>
          <p:cNvSpPr txBox="1"/>
          <p:nvPr/>
        </p:nvSpPr>
        <p:spPr>
          <a:xfrm>
            <a:off x="0" y="0"/>
            <a:ext cx="9144000" cy="402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||: Este é o amor de Deus por nós: Caminha conosco!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Visita seu povo! Amor de Deus por nós! :||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Shape 9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50" name="Shape 9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51" name="Shape 9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2" name="Shape 952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3. Qual serpente no deserto, um dia,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Que Moisés ao povo levantou,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É preciso que o Filho do Homem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Mostre ao mundo todo o seu amor.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"Os que creem terão a vida eterna",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Pois é esta a minha missão: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"Dar a vida plena para todos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 livrá-los da condenação".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Shape 9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58" name="Shape 9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59" name="Shape 9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0" name="Shape 960"/>
          <p:cNvSpPr txBox="1"/>
          <p:nvPr/>
        </p:nvSpPr>
        <p:spPr>
          <a:xfrm>
            <a:off x="0" y="0"/>
            <a:ext cx="9144000" cy="402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||: Este é o amor de Deus por nós: Caminha conosco!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Visita seu povo! Amor de Deus por nós! :||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Shape 9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66" name="Shape 9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67" name="Shape 9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8" name="Shape 968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4. Ó Jerusalém, cidade santa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És perfeita em tudo, na unidade.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Para lá acorre toda gente;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Que o Senhor de seu louvor se agrade.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 este canto se repita sempre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A Deus que nos dá a salvação,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Que nos deu seu Filho, Jesus Cristo,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Nossa vida e ressurreição.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Shape 9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74" name="Shape 9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75" name="Shape 9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Shape 9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81" name="Shape 9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82" name="Shape 9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3" name="Shape 983"/>
          <p:cNvSpPr txBox="1"/>
          <p:nvPr/>
        </p:nvSpPr>
        <p:spPr>
          <a:xfrm>
            <a:off x="0" y="853200"/>
            <a:ext cx="91440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18. </a:t>
            </a:r>
            <a:r>
              <a:rPr lang="pt-BR" sz="2000" b="1" dirty="0" smtClean="0">
                <a:solidFill>
                  <a:schemeClr val="dk1"/>
                </a:solidFill>
              </a:rPr>
              <a:t>SE O GRÃO DE TRIGO NÃO MORRER (</a:t>
            </a:r>
            <a:r>
              <a:rPr lang="pt-BR" sz="2000" b="1" dirty="0">
                <a:solidFill>
                  <a:schemeClr val="dk1"/>
                </a:solidFill>
              </a:rPr>
              <a:t>5º </a:t>
            </a:r>
            <a:r>
              <a:rPr lang="pt-BR" sz="2000" b="1" dirty="0" smtClean="0">
                <a:solidFill>
                  <a:schemeClr val="dk1"/>
                </a:solidFill>
              </a:rPr>
              <a:t>domingo</a:t>
            </a:r>
            <a:r>
              <a:rPr lang="pt-BR" sz="2000" b="1" dirty="0">
                <a:solidFill>
                  <a:schemeClr val="dk1"/>
                </a:solidFill>
              </a:rPr>
              <a:t>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b="1" dirty="0" smtClean="0">
                <a:solidFill>
                  <a:schemeClr val="dk1"/>
                </a:solidFill>
              </a:rPr>
              <a:t> </a:t>
            </a:r>
            <a:r>
              <a:rPr lang="pt-BR" dirty="0">
                <a:solidFill>
                  <a:schemeClr val="dk1"/>
                </a:solidFill>
              </a:rPr>
              <a:t>Comunhão</a:t>
            </a:r>
            <a:r>
              <a:rPr lang="pt-BR" b="1" dirty="0">
                <a:solidFill>
                  <a:schemeClr val="dk1"/>
                </a:solidFill>
              </a:rPr>
              <a:t> </a:t>
            </a:r>
            <a:r>
              <a:rPr lang="pt-BR" b="1" dirty="0" smtClean="0">
                <a:solidFill>
                  <a:schemeClr val="dk1"/>
                </a:solidFill>
              </a:rPr>
              <a:t> </a:t>
            </a:r>
            <a:endParaRPr lang="pt-BR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i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Se o grão de trigo não morrer,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caindo em terra, fica só;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Mas se morrer dentro da terra,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dará frutos abundantes!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0" y="-75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5</a:t>
            </a:r>
            <a:r>
              <a:rPr lang="pt-BR" sz="2400" dirty="0" smtClean="0">
                <a:solidFill>
                  <a:schemeClr val="dk1"/>
                </a:solidFill>
              </a:rPr>
              <a:t>. Tua </a:t>
            </a:r>
            <a:r>
              <a:rPr lang="pt-BR" sz="2400" dirty="0">
                <a:solidFill>
                  <a:schemeClr val="dk1"/>
                </a:solidFill>
              </a:rPr>
              <a:t>Igreja tem o coração aberto,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nos ensina o amor a cada irmão.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Em Jesus Cristo, acolhe ama e perdoa,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Quem fez o mal, caiu em si e quer perdão.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Shape 9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89" name="Shape 9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90" name="Shape 9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91" name="Shape 991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1. Eu vos exalto, ó Senhor, pois me livrastes,*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não deixastes rir de mim meus inimigos!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Senhor, clamei por vós, pedindo ajuda,*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vós, meu Deus, me devolvestes a saúde.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Shape 9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97" name="Shape 9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98" name="Shape 9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99" name="Shape 999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Se o grão de trigo não morrer,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caindo em terra, fica só;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Mas se morrer dentro da terra,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dará frutos abundantes!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3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Shape 10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05" name="Shape 10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06" name="Shape 10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7" name="Shape 1007"/>
          <p:cNvSpPr txBox="1"/>
          <p:nvPr/>
        </p:nvSpPr>
        <p:spPr>
          <a:xfrm>
            <a:off x="0" y="0"/>
            <a:ext cx="9144000" cy="446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2. Vós tirastes minha alma dos abismos*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me salvastes, quando estava já morrendo!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Por vós, ó meu Senhor, agora eu clamo,*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imploro a piedade do meu Deus.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Shape 10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13" name="Shape 10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14" name="Shape 10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5" name="Shape 1015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Se o grão de trigo não morrer,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caindo em terra, fica só;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Mas se morrer dentro da terra,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dará frutos abundantes!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3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Shape 10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21" name="Shape 10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22" name="Shape 10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3" name="Shape 1023"/>
          <p:cNvSpPr txBox="1"/>
          <p:nvPr/>
        </p:nvSpPr>
        <p:spPr>
          <a:xfrm>
            <a:off x="103517" y="393075"/>
            <a:ext cx="9144000" cy="465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3. Escutai-me, Senhor Deus, tende piedade!*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Sede, Senhor, o meu abrigo protetor!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Transformastes o meu pranto em uma festa,*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meus farrapos em adornos de alegria.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hape 10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29" name="Shape 10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0" name="Shape 10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1" name="Shape 1031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Se o grão de trigo não morrer,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caindo em terra, fica só;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Mas se morrer dentro da terra,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dará frutos abundantes!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3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Shape 10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37" name="Shape 10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8" name="Shape 10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9" name="Shape 1039"/>
          <p:cNvSpPr txBox="1"/>
          <p:nvPr/>
        </p:nvSpPr>
        <p:spPr>
          <a:xfrm>
            <a:off x="0" y="0"/>
            <a:ext cx="9144000" cy="462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4. Cantai salmos ao Senhor, povo fiel,*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dai-lhe graças e invocai seu santo nome.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Se à tarde vem o pranto visitar-nos,*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de manhã nos vem saudar a alegria.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45" name="Shape 10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46" name="Shape 10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Shape 10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52" name="Shape 10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53" name="Shape 10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4" name="Shape 1054"/>
          <p:cNvSpPr txBox="1"/>
          <p:nvPr/>
        </p:nvSpPr>
        <p:spPr>
          <a:xfrm>
            <a:off x="31800" y="0"/>
            <a:ext cx="9144000" cy="450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19. </a:t>
            </a:r>
            <a:r>
              <a:rPr lang="pt-BR" sz="2000" b="1" dirty="0" smtClean="0">
                <a:solidFill>
                  <a:schemeClr val="dk1"/>
                </a:solidFill>
              </a:rPr>
              <a:t>OS FILHOS DOS HEBREUS (</a:t>
            </a:r>
            <a:r>
              <a:rPr lang="pt-BR" sz="2000" b="1" dirty="0">
                <a:solidFill>
                  <a:schemeClr val="dk1"/>
                </a:solidFill>
              </a:rPr>
              <a:t>Procissão: Domingo de Ramos)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Os filhos dos hebreus, com ramos de oliveira,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correram ao encontro do Cristo que chegava;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Cantavam e aclamavam, cantavam e aclamavam: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“Hosana, Hosana, Hosana nas alturas!”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60" name="Shape 10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61" name="Shape 10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2" name="Shape 1062"/>
          <p:cNvSpPr txBox="1"/>
          <p:nvPr/>
        </p:nvSpPr>
        <p:spPr>
          <a:xfrm>
            <a:off x="0" y="0"/>
            <a:ext cx="9144000" cy="446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1. Ao Senhor pertence a terra e o que ela encerra,*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O mundo inteiro com os seres que o povoam;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Porque ele a tornou firme sobre os mares,*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sobre as águas a mantém inabalável.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Shape 10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68" name="Shape 10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69" name="Shape 10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0" name="Shape 1070"/>
          <p:cNvSpPr txBox="1"/>
          <p:nvPr/>
        </p:nvSpPr>
        <p:spPr>
          <a:xfrm>
            <a:off x="31800" y="0"/>
            <a:ext cx="9144000" cy="450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Os filhos dos hebreus, com ramos de oliveira,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correram ao encontro do Cristo que chegava;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Cantavam e aclamavam, cantavam e aclamavam: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“Hosana, Hosana, Hosana nas alturas!”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76" name="Shape 10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77" name="Shape 10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8" name="Shape 1078"/>
          <p:cNvSpPr txBox="1"/>
          <p:nvPr/>
        </p:nvSpPr>
        <p:spPr>
          <a:xfrm>
            <a:off x="0" y="0"/>
            <a:ext cx="9144000" cy="436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2. Sobre este desce a bênção do Senhor*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a recompensa de seu Deus e Salvador”.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“É assim a geração dos que o procuram,*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do Deus de Israel buscam a face”.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Shape 10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4" name="Shape 10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85" name="Shape 10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6" name="Shape 1086"/>
          <p:cNvSpPr txBox="1"/>
          <p:nvPr/>
        </p:nvSpPr>
        <p:spPr>
          <a:xfrm>
            <a:off x="31800" y="0"/>
            <a:ext cx="9144000" cy="450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Os filhos dos hebreus, com ramos de oliveira,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correram ao encontro do Cristo que chegava;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Cantavam e aclamavam, cantavam e aclamavam: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“Hosana, Hosana, Hosana nas alturas!”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92" name="Shape 10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93" name="Shape 10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4" name="Shape 1094"/>
          <p:cNvSpPr txBox="1"/>
          <p:nvPr/>
        </p:nvSpPr>
        <p:spPr>
          <a:xfrm>
            <a:off x="0" y="0"/>
            <a:ext cx="9144000" cy="448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3. “Quem subirá até o monte do Senhor,*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Quem ficará em sua santa habitação?”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“Quem tem mãos puras e inocente o coração,*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Quem não dirige sua mente para o crime.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2. </a:t>
            </a:r>
            <a:r>
              <a:rPr lang="pt-BR" sz="2400" b="1" dirty="0" smtClean="0">
                <a:solidFill>
                  <a:schemeClr val="dk1"/>
                </a:solidFill>
              </a:rPr>
              <a:t>COMO O SENHOR VOS PERDOOU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Como o Senhor vos perdoou e acolheu,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Perdoai e acolhei vossos irmãos!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1. Não pagueis o mal com o mal,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Nem injúria com injúria;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Ao contrário, abençoai,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Pois Deus chamou-vos para isso.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Como o Senhor vos perdoou e acolheu,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Perdoai e acolhei vossos irmãos!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2. O Senhor, na sua cruz,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Carregou nossos pecados: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As fraquezas dos irmãos!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Como o Senhor vos perdoou e acolheu,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Perdoai e acolhei vossos irmãos!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3. O Senhor, pregado à cruz,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Implorou por seus algozes: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“Perdoai-lhes, ó meu Pai,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Pois não sabem o que fazem!”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Como o Senhor vos perdoou e acolheu,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Perdoai e acolhei vossos irmãos!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4. Tende em vós os sentimentos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Que Jesus teve por vós: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Sendo Deus se humilhou,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Fez-se servo e nos salvou.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Como o Senhor vos perdoou e acolheu,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Perdoai e acolhei vossos irmãos!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5. Senhor santo e inocente,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Que sofrestes injustiças: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Ensinai-nos vosso exemplo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Tão sublime de perdão.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Como o Senhor vos perdoou e acolheu,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Perdoai e acolhei vossos irmãos!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45720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2400"/>
              <a:buAutoNum type="arabicPeriod"/>
            </a:pPr>
            <a:r>
              <a:rPr lang="pt-BR" sz="2400" b="1" dirty="0">
                <a:solidFill>
                  <a:schemeClr val="dk1"/>
                </a:solidFill>
              </a:rPr>
              <a:t>HINO DA CAMPANHA DA FRATERNIDADE 2018</a:t>
            </a: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dirty="0">
                <a:solidFill>
                  <a:schemeClr val="dk1"/>
                </a:solidFill>
              </a:rPr>
              <a:t>1</a:t>
            </a:r>
            <a:r>
              <a:rPr lang="pt-BR" sz="2400" dirty="0" smtClean="0">
                <a:solidFill>
                  <a:schemeClr val="dk1"/>
                </a:solidFill>
              </a:rPr>
              <a:t>. Neste </a:t>
            </a:r>
            <a:r>
              <a:rPr lang="pt-BR" sz="2400" dirty="0">
                <a:solidFill>
                  <a:schemeClr val="dk1"/>
                </a:solidFill>
              </a:rPr>
              <a:t>tempo quaresmal, ó Deus da vida,</a:t>
            </a: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dirty="0">
                <a:solidFill>
                  <a:schemeClr val="dk1"/>
                </a:solidFill>
              </a:rPr>
              <a:t>A tua Igreja se propõe a superar</a:t>
            </a: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dirty="0">
                <a:solidFill>
                  <a:schemeClr val="dk1"/>
                </a:solidFill>
              </a:rPr>
              <a:t>A violência que está nas mãos do mundo,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sai do íntimo de quem não sabe amar.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13" name="Shape 2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 txBox="1"/>
          <p:nvPr/>
        </p:nvSpPr>
        <p:spPr>
          <a:xfrm>
            <a:off x="0" y="0"/>
            <a:ext cx="9144000" cy="419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 smtClean="0">
                <a:solidFill>
                  <a:schemeClr val="dk1"/>
                </a:solidFill>
              </a:rPr>
              <a:t>3</a:t>
            </a:r>
            <a:r>
              <a:rPr lang="pt-BR" sz="2400" b="1" dirty="0">
                <a:solidFill>
                  <a:schemeClr val="dk1"/>
                </a:solidFill>
              </a:rPr>
              <a:t>. </a:t>
            </a:r>
            <a:r>
              <a:rPr lang="pt-BR" sz="2400" b="1" dirty="0" smtClean="0">
                <a:solidFill>
                  <a:schemeClr val="dk1"/>
                </a:solidFill>
              </a:rPr>
              <a:t>DEUS, PAI DE MISERICÓRDIA </a:t>
            </a:r>
            <a:endParaRPr lang="pt-BR" sz="2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Bênção quaresmal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 smtClean="0">
                <a:solidFill>
                  <a:schemeClr val="dk1"/>
                </a:solidFill>
              </a:rPr>
              <a:t>Pres</a:t>
            </a:r>
            <a:r>
              <a:rPr lang="pt-BR" sz="2400" dirty="0">
                <a:solidFill>
                  <a:schemeClr val="dk1"/>
                </a:solidFill>
              </a:rPr>
              <a:t>.: Deus, Pai de misericórdia, conceda a todos vós, como concedeu ao filho pródigo, a alegria do retorno à casa.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Todos: Amém!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Pres.: O Senhor Jesus Cristo, modelo de oração e de vida, vos guie nesta caminhada quaresmal a uma verdadeira conversão.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Todos: Amém!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Pres.: O Espírito de sabedoria e fortaleza vos sustente na luta contra o mal, para poderdes com Cristo celebrar a vitória da Páscoa.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Todos: Amém!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Pres./Diácono: Ide em paz e o Senhor vos acompanhe.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Todos: Graças a Deus!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29" name="Shape 2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 txBox="1"/>
          <p:nvPr/>
        </p:nvSpPr>
        <p:spPr>
          <a:xfrm>
            <a:off x="0" y="0"/>
            <a:ext cx="9144000" cy="448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4. </a:t>
            </a:r>
            <a:r>
              <a:rPr lang="pt-BR" sz="2400" b="1" dirty="0" smtClean="0">
                <a:solidFill>
                  <a:schemeClr val="dk1"/>
                </a:solidFill>
              </a:rPr>
              <a:t>VOLTA, MEU POVO, AO TEU SENHOR (Quarta-feira </a:t>
            </a:r>
            <a:r>
              <a:rPr lang="pt-BR" sz="2400" b="1" dirty="0">
                <a:solidFill>
                  <a:schemeClr val="dk1"/>
                </a:solidFill>
              </a:rPr>
              <a:t>de Cinzas)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Volta, meu povo, ao teu Senhor, E exultará teu coração.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Ele será teu condutor,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||: Tua esperança de salvação! :||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44" name="Shape 2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Shape 245"/>
          <p:cNvSpPr txBox="1"/>
          <p:nvPr/>
        </p:nvSpPr>
        <p:spPr>
          <a:xfrm>
            <a:off x="0" y="0"/>
            <a:ext cx="9144000" cy="487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dirty="0">
                <a:solidFill>
                  <a:schemeClr val="dk1"/>
                </a:solidFill>
              </a:rPr>
              <a:t>1. Se confessas teu pecado,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dirty="0">
                <a:solidFill>
                  <a:schemeClr val="dk1"/>
                </a:solidFill>
              </a:rPr>
              <a:t>Ele é justo e compassivo,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dirty="0">
                <a:solidFill>
                  <a:schemeClr val="dk1"/>
                </a:solidFill>
              </a:rPr>
              <a:t>Cantarás purificado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dirty="0">
                <a:solidFill>
                  <a:schemeClr val="dk1"/>
                </a:solidFill>
              </a:rPr>
              <a:t>Os louvores do Deus vivo.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b="1" dirty="0">
                <a:solidFill>
                  <a:schemeClr val="dk1"/>
                </a:solidFill>
              </a:rPr>
              <a:t>Volta, meu povo, ao teu Senhor, E exultará teu coração.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b="1" dirty="0">
                <a:solidFill>
                  <a:schemeClr val="dk1"/>
                </a:solidFill>
              </a:rPr>
              <a:t>Ele será teu condutor,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b="1" dirty="0">
                <a:solidFill>
                  <a:schemeClr val="dk1"/>
                </a:solidFill>
              </a:rPr>
              <a:t>||: Tua esperança de salvação! :||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52" name="Shape 2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Shape 253"/>
          <p:cNvSpPr txBox="1"/>
          <p:nvPr/>
        </p:nvSpPr>
        <p:spPr>
          <a:xfrm>
            <a:off x="0" y="0"/>
            <a:ext cx="9144000" cy="47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2. Nossas vidas tão dispersas;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Nosso Deus as juntará!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E seremos novo povo,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Ele nos renovará! (Ez 11,17-20)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b="1">
                <a:solidFill>
                  <a:schemeClr val="dk1"/>
                </a:solidFill>
              </a:rPr>
              <a:t>Volta, meu povo, ao teu Senhor, E exultará teu coração.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b="1">
                <a:solidFill>
                  <a:schemeClr val="dk1"/>
                </a:solidFill>
              </a:rPr>
              <a:t>Ele será teu condutor,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b="1">
                <a:solidFill>
                  <a:schemeClr val="dk1"/>
                </a:solidFill>
              </a:rPr>
              <a:t>||: Tua esperança de salvação! :||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60" name="Shape 2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 txBox="1"/>
          <p:nvPr/>
        </p:nvSpPr>
        <p:spPr>
          <a:xfrm>
            <a:off x="0" y="0"/>
            <a:ext cx="9144000" cy="4662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3. Se voltares ao Senhor,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Ele a ti se voltará, (Zc 1,3)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Pois imenso é seu amor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>
                <a:solidFill>
                  <a:schemeClr val="dk1"/>
                </a:solidFill>
              </a:rPr>
              <a:t>E jamais se acabará! (Sl 136)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b="1">
                <a:solidFill>
                  <a:schemeClr val="dk1"/>
                </a:solidFill>
              </a:rPr>
              <a:t>Volta, meu povo, ao teu Senhor, E exultará teu coração.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b="1">
                <a:solidFill>
                  <a:schemeClr val="dk1"/>
                </a:solidFill>
              </a:rPr>
              <a:t>Ele será teu condutor,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200" b="1">
                <a:solidFill>
                  <a:schemeClr val="dk1"/>
                </a:solidFill>
              </a:rPr>
              <a:t>||: Tua esperança de salvação! :||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68" name="Shape 2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75" name="Shape 2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Shape 276"/>
          <p:cNvSpPr txBox="1"/>
          <p:nvPr/>
        </p:nvSpPr>
        <p:spPr>
          <a:xfrm>
            <a:off x="0" y="0"/>
            <a:ext cx="9144000" cy="439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5. </a:t>
            </a:r>
            <a:r>
              <a:rPr lang="pt-BR" sz="2400" b="1" dirty="0" smtClean="0">
                <a:solidFill>
                  <a:schemeClr val="dk1"/>
                </a:solidFill>
              </a:rPr>
              <a:t>QUANDO MEU SERVO CHAMAR </a:t>
            </a:r>
            <a:r>
              <a:rPr lang="pt-BR" sz="2400" b="1" dirty="0">
                <a:solidFill>
                  <a:schemeClr val="dk1"/>
                </a:solidFill>
              </a:rPr>
              <a:t>(1º e 2º </a:t>
            </a:r>
            <a:r>
              <a:rPr lang="pt-BR" sz="2400" b="1" dirty="0" smtClean="0">
                <a:solidFill>
                  <a:schemeClr val="dk1"/>
                </a:solidFill>
              </a:rPr>
              <a:t>domingos</a:t>
            </a:r>
            <a:r>
              <a:rPr lang="pt-BR" sz="2400" b="1" dirty="0">
                <a:solidFill>
                  <a:schemeClr val="dk1"/>
                </a:solidFill>
              </a:rPr>
              <a:t>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Quando meu servo chamar, hei de atendê-lo,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Estarei com ele na tribulação.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Hei de livrá-lo e glorificá-lo,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E lhe darei longos dias.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150" y="0"/>
            <a:ext cx="9144000" cy="50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i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Fraternidade é superar a violência!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É derramar, em vez de sangue, mais perdão!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É fermentar na humanidade o amor fraterno!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Pois Jesus disse que “somos todos irmãos”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83" name="Shape 2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Shape 284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1. Quem habita ao abrigo do Altíssimo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vive à sombra do Senhor onipotente,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Diz ao Senhor: “Sois meu refúgio e proteção,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 smtClean="0">
                <a:solidFill>
                  <a:schemeClr val="dk1"/>
                </a:solidFill>
              </a:rPr>
              <a:t>Sois </a:t>
            </a:r>
            <a:r>
              <a:rPr lang="pt-BR" sz="2400" dirty="0">
                <a:solidFill>
                  <a:schemeClr val="dk1"/>
                </a:solidFill>
              </a:rPr>
              <a:t>o meu Deus, no qual confio inteiramente”.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91" name="Shape 2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Quando meu servo chamar, hei de atendê-lo,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Estarei com ele na tribulação.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Hei de livrá-lo e glorificá-lo,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E lhe darei longos dias.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99" name="Shape 2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Shape 300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2. Do caçador e do seu laço ele te livra;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Ele te salva da palavra que destrói.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Com suas asas haverá de proteger-te;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Com seu escudo e suas armas defender-te.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07" name="Shape 3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Shape 308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Quando meu servo chamar, hei de atendê-lo,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Estarei com ele na tribulação.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Hei de livrá-lo e glorificá-lo,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E lhe darei longos dias.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15" name="Shape 3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Shape 316"/>
          <p:cNvSpPr txBox="1"/>
          <p:nvPr/>
        </p:nvSpPr>
        <p:spPr>
          <a:xfrm>
            <a:off x="0" y="0"/>
            <a:ext cx="9144000" cy="451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3. Podem cair muitos milhares ao teu lado;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Podem cair até dez mil à tua direita.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Nenhum mal há de chegar perto de ti,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Nem a desgraça baterá à tua porta.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23" name="Shape 3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30" name="Shape 3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Shape 331"/>
          <p:cNvSpPr txBox="1"/>
          <p:nvPr/>
        </p:nvSpPr>
        <p:spPr>
          <a:xfrm>
            <a:off x="0" y="0"/>
            <a:ext cx="9144000" cy="462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6. </a:t>
            </a:r>
            <a:r>
              <a:rPr lang="pt-BR" sz="2400" b="1" dirty="0" smtClean="0">
                <a:solidFill>
                  <a:schemeClr val="dk1"/>
                </a:solidFill>
              </a:rPr>
              <a:t>LEMBRA, SENHOR, O TEU AMOR (</a:t>
            </a:r>
            <a:r>
              <a:rPr lang="pt-BR" sz="2400" b="1" dirty="0">
                <a:solidFill>
                  <a:schemeClr val="dk1"/>
                </a:solidFill>
              </a:rPr>
              <a:t>3º e 5º </a:t>
            </a:r>
            <a:r>
              <a:rPr lang="pt-BR" sz="2400" b="1" dirty="0" smtClean="0">
                <a:solidFill>
                  <a:schemeClr val="dk1"/>
                </a:solidFill>
              </a:rPr>
              <a:t>domingos</a:t>
            </a:r>
            <a:r>
              <a:rPr lang="pt-BR" sz="2400" b="1" dirty="0">
                <a:solidFill>
                  <a:schemeClr val="dk1"/>
                </a:solidFill>
              </a:rPr>
              <a:t>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Lembra, Senhor, o teu amor fiel para sempre!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Que os inimigos não triunfem sobre o povo!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De suas angústias, ó Senhor, livra tua gente!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38" name="Shape 3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Shape 339"/>
          <p:cNvSpPr txBox="1"/>
          <p:nvPr/>
        </p:nvSpPr>
        <p:spPr>
          <a:xfrm>
            <a:off x="0" y="0"/>
            <a:ext cx="9144000" cy="45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1. Senhor, meu Deus, a ti elevo a minha alma;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Em ti confio: que eu não seja envergonhado.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Não se envergonhe quem em ti põe sua esperança,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Mas, sim quem nega por um nada sua fé!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46" name="Shape 3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Shape 347"/>
          <p:cNvSpPr txBox="1"/>
          <p:nvPr/>
        </p:nvSpPr>
        <p:spPr>
          <a:xfrm>
            <a:off x="0" y="0"/>
            <a:ext cx="9144000" cy="45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Lembra, Senhor, o teu amor fiel para sempre!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Que os inimigos não triunfem sobre o povo!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De suas angústias, ó Senhor, livra tua gente!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54" name="Shape 3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Shape 355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2. Mostra-me, Senhor, os teus caminhos,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E faz-me conhecer a tua estrada!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Tua verdade me oriente e me conduza,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Porque és o Deus da minha salvação!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1</a:t>
            </a:r>
            <a:r>
              <a:rPr lang="pt-BR" sz="2400" dirty="0" smtClean="0">
                <a:solidFill>
                  <a:schemeClr val="dk1"/>
                </a:solidFill>
              </a:rPr>
              <a:t>. Neste </a:t>
            </a:r>
            <a:r>
              <a:rPr lang="pt-BR" sz="2400" dirty="0">
                <a:solidFill>
                  <a:schemeClr val="dk1"/>
                </a:solidFill>
              </a:rPr>
              <a:t>tempo quaresmal, ó Deus da vida,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A tua Igreja se propõe a superar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A violência que está nas mãos do mundo,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sai do íntimo de quem não sabe amar.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62" name="Shape 3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Shape 363"/>
          <p:cNvSpPr txBox="1"/>
          <p:nvPr/>
        </p:nvSpPr>
        <p:spPr>
          <a:xfrm>
            <a:off x="0" y="0"/>
            <a:ext cx="9144000" cy="45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Lembra, Senhor, o teu amor fiel para sempre!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Que os inimigos não triunfem sobre o povo!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De suas angústias, ó Senhor, livra tua gente!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70" name="Shape 3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Shape 371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3. Recorda, Senhor meu Deus, tua ternura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E a tua compaixão, que são eternas.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Não recordes meus pecados quando jovem,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Nem te lembre das minhas faltas e delitos.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78" name="Shape 3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Shape 379"/>
          <p:cNvSpPr txBox="1"/>
          <p:nvPr/>
        </p:nvSpPr>
        <p:spPr>
          <a:xfrm>
            <a:off x="0" y="0"/>
            <a:ext cx="9144000" cy="45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Lembra, Senhor, o teu amor fiel para sempre!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Que os inimigos não triunfem sobre o povo!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De suas angústias, ó Senhor, livra tua gente!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86" name="Shape 3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Shape 387"/>
          <p:cNvSpPr txBox="1"/>
          <p:nvPr/>
        </p:nvSpPr>
        <p:spPr>
          <a:xfrm>
            <a:off x="0" y="0"/>
            <a:ext cx="9144000" cy="466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4. O Senhor é piedade e retidão,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reconduz ao bom caminho os pecadores.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Ele dirige os humildes na justiça,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aos pobres ele ensina o seu caminho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94" name="Shape 3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Shape 395"/>
          <p:cNvSpPr txBox="1"/>
          <p:nvPr/>
        </p:nvSpPr>
        <p:spPr>
          <a:xfrm>
            <a:off x="0" y="0"/>
            <a:ext cx="9144000" cy="45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Lembra, Senhor, o teu amor fiel para sempre!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Que os inimigos não triunfem sobre o povo!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De suas angústias, ó Senhor, livra tua gente!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02" name="Shape 4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Shape 403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5. Verdade e amor são os caminhos do Senhor,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Para quem guarda sua aliança e seus preceitos.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Ó Senhor, por teu nome e por tua honra,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Perdoa os meus pecados que são tantos.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10" name="Shape 4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17" name="Shape 4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18" name="Shape 418"/>
          <p:cNvSpPr txBox="1"/>
          <p:nvPr/>
        </p:nvSpPr>
        <p:spPr>
          <a:xfrm>
            <a:off x="0" y="0"/>
            <a:ext cx="9144000" cy="399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7. </a:t>
            </a:r>
            <a:r>
              <a:rPr lang="pt-BR" sz="2400" b="1" dirty="0" smtClean="0">
                <a:solidFill>
                  <a:schemeClr val="dk1"/>
                </a:solidFill>
              </a:rPr>
              <a:t>ALEGRA-TE, JERUSALÉM (</a:t>
            </a:r>
            <a:r>
              <a:rPr lang="pt-BR" sz="2400" b="1" dirty="0">
                <a:solidFill>
                  <a:schemeClr val="dk1"/>
                </a:solidFill>
              </a:rPr>
              <a:t>4º </a:t>
            </a:r>
            <a:r>
              <a:rPr lang="pt-BR" sz="2400" b="1" dirty="0" smtClean="0">
                <a:solidFill>
                  <a:schemeClr val="dk1"/>
                </a:solidFill>
              </a:rPr>
              <a:t>domingo</a:t>
            </a:r>
            <a:r>
              <a:rPr lang="pt-BR" sz="2400" b="1" dirty="0">
                <a:solidFill>
                  <a:schemeClr val="dk1"/>
                </a:solidFill>
              </a:rPr>
              <a:t>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Alegra-te, Jerusalém, e quem no mundo te quer bem;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Se junte alegre para a festa, quem só curtia a tristeza.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Contentes com satisfação, transbordem de consolação!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25" name="Shape 4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Shape 426"/>
          <p:cNvSpPr txBox="1"/>
          <p:nvPr/>
        </p:nvSpPr>
        <p:spPr>
          <a:xfrm>
            <a:off x="0" y="0"/>
            <a:ext cx="9144000" cy="467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1. </a:t>
            </a:r>
            <a:r>
              <a:rPr lang="pt-BR" sz="2400" dirty="0">
                <a:solidFill>
                  <a:schemeClr val="dk1"/>
                </a:solidFill>
              </a:rPr>
              <a:t>Que alegria quando ouvi que me disseram: “Vamos à casa do Senhor!"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- E agora nossos pés já se detêm, Jerusalém, em tuas portas.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Alegra-te, Jerusalém, e quem no mundo te quer bem;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Se junte alegre para a festa, quem só curtia a tristeza.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Contentes com satisfação, transbordem de consolação!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33" name="Shape 4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Shape 434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2. Jerusalém, cidade bem edificada num conjunto harmonioso;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- Para lá sobem as tribos de Israel, as tribos do Senhor.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Alegra-te, Jerusalém, e quem no mundo te quer bem;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Se junte alegre para a festa, quem só curtia a tristeza.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Contentes com satisfação, transbordem de consolação!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150" y="0"/>
            <a:ext cx="9144000" cy="50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i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Fraternidade é superar a violência!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É derramar, em vez de sangue, mais perdão!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É fermentar na humanidade o amor fraterno!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Pois Jesus disse que “somos todos irmãos”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41" name="Shape 4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Shape 442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3. Para louvar, segundo a lei de Israel, o nome do Senhor.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A sede da justiça lá está e o trono de Davi.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Alegra-te, Jerusalém, e quem no mundo te quer bem;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Se junte alegre para a festa, quem só curtia a tristeza.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Contentes com satisfação, transbordem de consolação!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49" name="Shape 4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Shape 450"/>
          <p:cNvSpPr txBox="1"/>
          <p:nvPr/>
        </p:nvSpPr>
        <p:spPr>
          <a:xfrm>
            <a:off x="0" y="0"/>
            <a:ext cx="9144000" cy="449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4. Roguem que viva em paz Jerusalém, e em segurança os que te amam!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- Que a paz habite dentro de teus muros; tranquilidade em teus palácios!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Alegra-te, Jerusalém, e quem no mundo te quer bem;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Se junte alegre para a festa, quem só curtia a tristeza.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Contentes com satisfação, transbordem de consolação!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57" name="Shape 4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Shape 458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5. Por amor a meus irmãos e meus amigos, peço: "A paz esteja em ti!"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Pelo amor que tenho à casa do Senhor, eu te desejo todo o bem!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Alegra-te, Jerusalém, e quem no mundo te quer bem;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Se junte alegre para a festa, quem só curtia a tristeza.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Contentes com satisfação, transbordem de consolação!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65" name="Shape 4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72" name="Shape 4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73" name="Shape 473"/>
          <p:cNvSpPr txBox="1"/>
          <p:nvPr/>
        </p:nvSpPr>
        <p:spPr>
          <a:xfrm>
            <a:off x="0" y="0"/>
            <a:ext cx="9144000" cy="451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8. </a:t>
            </a:r>
            <a:r>
              <a:rPr lang="pt-BR" sz="2000" b="1" dirty="0" smtClean="0">
                <a:solidFill>
                  <a:schemeClr val="dk1"/>
                </a:solidFill>
              </a:rPr>
              <a:t>SENHOR, QUE NA ÁGUA E NO ESPÍRITO (</a:t>
            </a:r>
            <a:r>
              <a:rPr lang="pt-BR" sz="2000" b="1" dirty="0">
                <a:solidFill>
                  <a:schemeClr val="dk1"/>
                </a:solidFill>
              </a:rPr>
              <a:t>Ato Penitencial)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 smtClean="0">
                <a:solidFill>
                  <a:schemeClr val="dk1"/>
                </a:solidFill>
              </a:rPr>
              <a:t>Solo 1: </a:t>
            </a:r>
            <a:r>
              <a:rPr lang="pt-BR" sz="2000" dirty="0">
                <a:solidFill>
                  <a:schemeClr val="dk1"/>
                </a:solidFill>
              </a:rPr>
              <a:t>Senhor, que na água e no Espírito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nos regenerastes à vossa imagem,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tende piedade de nós!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Todos:</a:t>
            </a:r>
            <a:r>
              <a:rPr lang="pt-BR" sz="2000" dirty="0">
                <a:solidFill>
                  <a:schemeClr val="dk1"/>
                </a:solidFill>
              </a:rPr>
              <a:t> </a:t>
            </a:r>
            <a:r>
              <a:rPr lang="pt-BR" sz="2000" b="1" dirty="0">
                <a:solidFill>
                  <a:schemeClr val="dk1"/>
                </a:solidFill>
              </a:rPr>
              <a:t>Senhor, tende piedade de nós!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Senhor, tende piedade de nós!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80" name="Shape 4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Shape 481"/>
          <p:cNvSpPr txBox="1"/>
          <p:nvPr/>
        </p:nvSpPr>
        <p:spPr>
          <a:xfrm>
            <a:off x="0" y="0"/>
            <a:ext cx="9144000" cy="438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 smtClean="0">
                <a:solidFill>
                  <a:schemeClr val="dk1"/>
                </a:solidFill>
              </a:rPr>
              <a:t>Solo 2: </a:t>
            </a:r>
            <a:r>
              <a:rPr lang="pt-BR" sz="2000" dirty="0">
                <a:solidFill>
                  <a:schemeClr val="dk1"/>
                </a:solidFill>
              </a:rPr>
              <a:t>Cristo, que enviais o vosso Espírito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para criar em nós um coração novo,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tende piedade de nós!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Todos: Cristo, tende piedade de nós!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Cristo, tende piedade de nós!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88" name="Shape 4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Shape 489"/>
          <p:cNvSpPr txBox="1"/>
          <p:nvPr/>
        </p:nvSpPr>
        <p:spPr>
          <a:xfrm>
            <a:off x="0" y="0"/>
            <a:ext cx="9144000" cy="465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 smtClean="0">
                <a:solidFill>
                  <a:schemeClr val="dk1"/>
                </a:solidFill>
              </a:rPr>
              <a:t>Solo 3: </a:t>
            </a:r>
            <a:r>
              <a:rPr lang="pt-BR" sz="2000" dirty="0">
                <a:solidFill>
                  <a:schemeClr val="dk1"/>
                </a:solidFill>
              </a:rPr>
              <a:t>Senhor, que nos tornastes participantes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do vosso Corpo e do vosso Sangue,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tende piedade de nós!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Todos: Senhor, tende piedade de nós!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Senhor, tende piedade de nós!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96" name="Shape 4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03" name="Shape 5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04" name="Shape 504"/>
          <p:cNvSpPr txBox="1"/>
          <p:nvPr/>
        </p:nvSpPr>
        <p:spPr>
          <a:xfrm>
            <a:off x="0" y="0"/>
            <a:ext cx="9144000" cy="4439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9. </a:t>
            </a:r>
            <a:r>
              <a:rPr lang="pt-BR" sz="2000" b="1" dirty="0" smtClean="0">
                <a:solidFill>
                  <a:schemeClr val="dk1"/>
                </a:solidFill>
              </a:rPr>
              <a:t>GLÓRIA A VÓS, SENHOR JESUS (Quarta-feira </a:t>
            </a:r>
            <a:r>
              <a:rPr lang="pt-BR" sz="2000" b="1" dirty="0">
                <a:solidFill>
                  <a:schemeClr val="dk1"/>
                </a:solidFill>
              </a:rPr>
              <a:t>de Cinzas e </a:t>
            </a:r>
            <a:r>
              <a:rPr lang="pt-BR" sz="2000" b="1" dirty="0" smtClean="0">
                <a:solidFill>
                  <a:schemeClr val="dk1"/>
                </a:solidFill>
              </a:rPr>
              <a:t>dias </a:t>
            </a:r>
            <a:r>
              <a:rPr lang="pt-BR" sz="2000" b="1" dirty="0">
                <a:solidFill>
                  <a:schemeClr val="dk1"/>
                </a:solidFill>
              </a:rPr>
              <a:t>da </a:t>
            </a:r>
            <a:r>
              <a:rPr lang="pt-BR" sz="2000" b="1" dirty="0" smtClean="0">
                <a:solidFill>
                  <a:schemeClr val="dk1"/>
                </a:solidFill>
              </a:rPr>
              <a:t>semana</a:t>
            </a:r>
            <a:r>
              <a:rPr lang="pt-BR" sz="2000" b="1" dirty="0">
                <a:solidFill>
                  <a:schemeClr val="dk1"/>
                </a:solidFill>
              </a:rPr>
              <a:t>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>
                <a:solidFill>
                  <a:schemeClr val="dk1"/>
                </a:solidFill>
              </a:rPr>
              <a:t>Aclamação ao Evangelho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Glória a vós, Senhor Jesus,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Primogênito dentre os mortos! Primogênito dentre os mortos!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Hoje não endureçais os vossos corações, Mas ouvi a voz do Senhor!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11" name="Shape 5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0" y="8475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2</a:t>
            </a:r>
            <a:r>
              <a:rPr lang="pt-BR" sz="2400" dirty="0" smtClean="0">
                <a:solidFill>
                  <a:schemeClr val="dk1"/>
                </a:solidFill>
              </a:rPr>
              <a:t>. Quem </a:t>
            </a:r>
            <a:r>
              <a:rPr lang="pt-BR" sz="2400" dirty="0">
                <a:solidFill>
                  <a:schemeClr val="dk1"/>
                </a:solidFill>
              </a:rPr>
              <a:t>plantar a paz e o bem pelo caminho,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E cultivá-los com carinho e proteção,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Não mais verá a violência em sua terra.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Levar a paz é compromisso do cristão!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18" name="Shape 5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19" name="Shape 519"/>
          <p:cNvSpPr txBox="1"/>
          <p:nvPr/>
        </p:nvSpPr>
        <p:spPr>
          <a:xfrm>
            <a:off x="0" y="0"/>
            <a:ext cx="9144000" cy="461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10. </a:t>
            </a:r>
            <a:r>
              <a:rPr lang="pt-BR" sz="2000" b="1" dirty="0" smtClean="0">
                <a:solidFill>
                  <a:schemeClr val="dk1"/>
                </a:solidFill>
              </a:rPr>
              <a:t>LOUVOR A VÓS, Ó CRISTO (</a:t>
            </a:r>
            <a:r>
              <a:rPr lang="pt-BR" sz="2000" b="1" dirty="0">
                <a:solidFill>
                  <a:schemeClr val="dk1"/>
                </a:solidFill>
              </a:rPr>
              <a:t>Domingos da Quaresma)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>
                <a:solidFill>
                  <a:schemeClr val="dk1"/>
                </a:solidFill>
              </a:rPr>
              <a:t>Aclamação ao Evangelho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||: Louvor a vós, ó Cristo, rei da eterna glória! :||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>
                <a:solidFill>
                  <a:schemeClr val="dk1"/>
                </a:solidFill>
              </a:rPr>
              <a:t>Versículo (1º </a:t>
            </a:r>
            <a:r>
              <a:rPr lang="pt-BR" dirty="0" smtClean="0">
                <a:solidFill>
                  <a:schemeClr val="dk1"/>
                </a:solidFill>
              </a:rPr>
              <a:t>domingo</a:t>
            </a:r>
            <a:r>
              <a:rPr lang="pt-BR" dirty="0">
                <a:solidFill>
                  <a:schemeClr val="dk1"/>
                </a:solidFill>
              </a:rPr>
              <a:t>):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O homem não vive somente de pão,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Mas de toda palavra da boca de Deus.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26" name="Shape 5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7" name="Shape 527"/>
          <p:cNvSpPr txBox="1"/>
          <p:nvPr/>
        </p:nvSpPr>
        <p:spPr>
          <a:xfrm>
            <a:off x="0" y="0"/>
            <a:ext cx="9144000" cy="461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10. </a:t>
            </a:r>
            <a:r>
              <a:rPr lang="pt-BR" sz="2000" b="1" dirty="0" smtClean="0">
                <a:solidFill>
                  <a:schemeClr val="dk1"/>
                </a:solidFill>
              </a:rPr>
              <a:t>LOUVOR A VÓS, Ó CRISTO (</a:t>
            </a:r>
            <a:r>
              <a:rPr lang="pt-BR" sz="2000" b="1" dirty="0">
                <a:solidFill>
                  <a:schemeClr val="dk1"/>
                </a:solidFill>
              </a:rPr>
              <a:t>Domingos da Quaresma)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>
                <a:solidFill>
                  <a:schemeClr val="dk1"/>
                </a:solidFill>
              </a:rPr>
              <a:t>Aclamação ao Evangelho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||: Louvor a vós, ó Cristo, rei da eterna glória! :||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>
                <a:solidFill>
                  <a:schemeClr val="dk1"/>
                </a:solidFill>
              </a:rPr>
              <a:t>Versículo (2º </a:t>
            </a:r>
            <a:r>
              <a:rPr lang="pt-BR" dirty="0" smtClean="0">
                <a:solidFill>
                  <a:schemeClr val="dk1"/>
                </a:solidFill>
              </a:rPr>
              <a:t>domingo</a:t>
            </a:r>
            <a:r>
              <a:rPr lang="pt-BR" dirty="0">
                <a:solidFill>
                  <a:schemeClr val="dk1"/>
                </a:solidFill>
              </a:rPr>
              <a:t>): </a:t>
            </a:r>
            <a:endParaRPr lang="pt-BR" dirty="0" smtClean="0">
              <a:solidFill>
                <a:schemeClr val="dk1"/>
              </a:solidFill>
            </a:endParaRP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 smtClean="0">
                <a:solidFill>
                  <a:schemeClr val="dk1"/>
                </a:solidFill>
              </a:rPr>
              <a:t>Numa </a:t>
            </a:r>
            <a:r>
              <a:rPr lang="pt-BR" sz="2000" dirty="0">
                <a:solidFill>
                  <a:schemeClr val="dk1"/>
                </a:solidFill>
              </a:rPr>
              <a:t>nuvem resplendente fez-se ouvir a voz do Pai:</a:t>
            </a: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>
                <a:solidFill>
                  <a:schemeClr val="dk1"/>
                </a:solidFill>
              </a:rPr>
              <a:t>Eis meu Filho muito amado, escutai-o, todos vós.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34" name="Shape 5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5" name="Shape 535"/>
          <p:cNvSpPr txBox="1"/>
          <p:nvPr/>
        </p:nvSpPr>
        <p:spPr>
          <a:xfrm>
            <a:off x="-27525" y="0"/>
            <a:ext cx="9144000" cy="461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10. </a:t>
            </a:r>
            <a:r>
              <a:rPr lang="pt-BR" sz="2000" b="1" dirty="0" smtClean="0">
                <a:solidFill>
                  <a:schemeClr val="dk1"/>
                </a:solidFill>
              </a:rPr>
              <a:t>LOUVOR A VÓS, Ó CRISTO (</a:t>
            </a:r>
            <a:r>
              <a:rPr lang="pt-BR" sz="2000" b="1" dirty="0">
                <a:solidFill>
                  <a:schemeClr val="dk1"/>
                </a:solidFill>
              </a:rPr>
              <a:t>Domingos da Quaresma)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>
                <a:solidFill>
                  <a:schemeClr val="dk1"/>
                </a:solidFill>
              </a:rPr>
              <a:t>Aclamação ao Evangelho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||: Louvor a vós, ó Cristo, rei da eterna glória! :||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>
                <a:solidFill>
                  <a:schemeClr val="dk1"/>
                </a:solidFill>
              </a:rPr>
              <a:t>Versículo (3º e 4º </a:t>
            </a:r>
            <a:r>
              <a:rPr lang="pt-BR" dirty="0" smtClean="0">
                <a:solidFill>
                  <a:schemeClr val="dk1"/>
                </a:solidFill>
              </a:rPr>
              <a:t>domingos</a:t>
            </a:r>
            <a:r>
              <a:rPr lang="pt-BR" dirty="0">
                <a:solidFill>
                  <a:schemeClr val="dk1"/>
                </a:solidFill>
              </a:rPr>
              <a:t>): </a:t>
            </a:r>
            <a:endParaRPr lang="pt-BR" dirty="0" smtClean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 smtClean="0">
                <a:solidFill>
                  <a:schemeClr val="dk1"/>
                </a:solidFill>
              </a:rPr>
              <a:t>Tanto </a:t>
            </a:r>
            <a:r>
              <a:rPr lang="pt-BR" sz="2000" dirty="0">
                <a:solidFill>
                  <a:schemeClr val="dk1"/>
                </a:solidFill>
              </a:rPr>
              <a:t>Deus amou o mundo, que lhe deu seu Filho único;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Todo aquele que crer nele há de ter a vida eterna.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42" name="Shape 5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3" name="Shape 543"/>
          <p:cNvSpPr txBox="1"/>
          <p:nvPr/>
        </p:nvSpPr>
        <p:spPr>
          <a:xfrm>
            <a:off x="0" y="0"/>
            <a:ext cx="9144000" cy="461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10. </a:t>
            </a:r>
            <a:r>
              <a:rPr lang="pt-BR" sz="2000" b="1" dirty="0" smtClean="0">
                <a:solidFill>
                  <a:schemeClr val="dk1"/>
                </a:solidFill>
              </a:rPr>
              <a:t>LOUVOR A VÓS, Ó CRISTO (</a:t>
            </a:r>
            <a:r>
              <a:rPr lang="pt-BR" sz="2000" b="1" dirty="0">
                <a:solidFill>
                  <a:schemeClr val="dk1"/>
                </a:solidFill>
              </a:rPr>
              <a:t>Domingos da Quaresma)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>
                <a:solidFill>
                  <a:schemeClr val="dk1"/>
                </a:solidFill>
              </a:rPr>
              <a:t>Aclamação ao Evangelho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||: Louvor a vós, ó Cristo, rei da eterna glória! :||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>
                <a:solidFill>
                  <a:schemeClr val="dk1"/>
                </a:solidFill>
              </a:rPr>
              <a:t>Versículo (5º </a:t>
            </a:r>
            <a:r>
              <a:rPr lang="pt-BR" dirty="0" smtClean="0">
                <a:solidFill>
                  <a:schemeClr val="dk1"/>
                </a:solidFill>
              </a:rPr>
              <a:t>domingo</a:t>
            </a:r>
            <a:r>
              <a:rPr lang="pt-BR" dirty="0">
                <a:solidFill>
                  <a:schemeClr val="dk1"/>
                </a:solidFill>
              </a:rPr>
              <a:t>): </a:t>
            </a:r>
            <a:endParaRPr lang="pt-BR" dirty="0" smtClean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 smtClean="0">
                <a:solidFill>
                  <a:schemeClr val="dk1"/>
                </a:solidFill>
              </a:rPr>
              <a:t>Se </a:t>
            </a:r>
            <a:r>
              <a:rPr lang="pt-BR" sz="2000" dirty="0">
                <a:solidFill>
                  <a:schemeClr val="dk1"/>
                </a:solidFill>
              </a:rPr>
              <a:t>alguém me quer seguir, que venha atrás de mim;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E onde eu estiver, ali estará meu servo.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9" name="Shape 5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50" name="Shape 5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56" name="Shape 5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57" name="Shape 5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8" name="Shape 558"/>
          <p:cNvSpPr txBox="1"/>
          <p:nvPr/>
        </p:nvSpPr>
        <p:spPr>
          <a:xfrm>
            <a:off x="0" y="0"/>
            <a:ext cx="9144000" cy="443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11. </a:t>
            </a:r>
            <a:r>
              <a:rPr lang="pt-BR" sz="2000" b="1" dirty="0" smtClean="0">
                <a:solidFill>
                  <a:schemeClr val="dk1"/>
                </a:solidFill>
              </a:rPr>
              <a:t>LIVRA-NOS, Ó SENHOR </a:t>
            </a:r>
            <a:endParaRPr lang="pt-BR"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>
                <a:solidFill>
                  <a:schemeClr val="dk1"/>
                </a:solidFill>
              </a:rPr>
              <a:t>Apresentação das oferendas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Livra-nos, ó Senhor, do pecado e da morte!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||: Confiantes aguardamos.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Tua Páscoa é nossa sorte! :||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65" name="Shape 5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6" name="Shape 566"/>
          <p:cNvSpPr txBox="1"/>
          <p:nvPr/>
        </p:nvSpPr>
        <p:spPr>
          <a:xfrm>
            <a:off x="0" y="0"/>
            <a:ext cx="9144000" cy="464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1. Humildes e penitentes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confessamos nossas culpas.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Inspirados pela fé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nós buscamos tua ajuda.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Pois ferimos, Deus Clemente,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teu amor - dom perenal.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Suplicamos, entrementes,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o perdão celestial.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73" name="Shape 5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4" name="Shape 574"/>
          <p:cNvSpPr txBox="1"/>
          <p:nvPr/>
        </p:nvSpPr>
        <p:spPr>
          <a:xfrm>
            <a:off x="0" y="0"/>
            <a:ext cx="9144000" cy="451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2. Gente frágil, sim, o somos.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De tuas mãos, obras, porém,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é teu nome glorioso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que nos firma e sustém.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Destróis, ó Senhor, o mal,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fazes progredir o bem.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Dar-te graças nós possamos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desde agora e sempre. Amém!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80" name="Shape 5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81" name="Shape 5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87" name="Shape 5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88" name="Shape 5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9" name="Shape 589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12. </a:t>
            </a:r>
            <a:r>
              <a:rPr lang="pt-BR" sz="2000" b="1" dirty="0" smtClean="0">
                <a:solidFill>
                  <a:schemeClr val="dk1"/>
                </a:solidFill>
              </a:rPr>
              <a:t>ESCUTA, SENHOR, A VOZ DO POVO TEU </a:t>
            </a:r>
            <a:endParaRPr lang="pt-BR"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dirty="0" smtClean="0">
                <a:solidFill>
                  <a:schemeClr val="dk1"/>
                </a:solidFill>
              </a:rPr>
              <a:t> </a:t>
            </a:r>
            <a:r>
              <a:rPr lang="pt-BR" dirty="0">
                <a:solidFill>
                  <a:schemeClr val="dk1"/>
                </a:solidFill>
              </a:rPr>
              <a:t>Apresentação das oferendas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Escuta, Senhor, a voz do povo teu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E dá-nos a tua salvação!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||: Que Cristo Jesus nos prometeu! :||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150" y="0"/>
            <a:ext cx="9144000" cy="50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i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Fraternidade é superar a violência!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É derramar, em vez de sangue, mais perdão!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É fermentar na humanidade o amor fraterno!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 dirty="0">
                <a:solidFill>
                  <a:schemeClr val="dk1"/>
                </a:solidFill>
              </a:rPr>
              <a:t>Pois Jesus disse que “somos todos irmãos”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5" name="Shape 5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96" name="Shape 5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7" name="Shape 597"/>
          <p:cNvSpPr txBox="1"/>
          <p:nvPr/>
        </p:nvSpPr>
        <p:spPr>
          <a:xfrm>
            <a:off x="100" y="0"/>
            <a:ext cx="9144000" cy="466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1. Como outrora nossos pais,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Conduziste à boa terra,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Vem, conduz a tua Igreja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Que caminha e em ti espera,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Tua esperança nós vivemos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Pois não é uma quimera.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Shape 6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03" name="Shape 6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04" name="Shape 6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05" name="Shape 605"/>
          <p:cNvSpPr txBox="1"/>
          <p:nvPr/>
        </p:nvSpPr>
        <p:spPr>
          <a:xfrm>
            <a:off x="0" y="0"/>
            <a:ext cx="9144000" cy="447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2. Se nos falta tua luz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Na penumbra andaremos,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Nossas vidas transformadas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Por tua Páscoa nós queremos,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 a morte, o mal e a dor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Para sempre venceremos.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12" name="Shape 6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3" name="Shape 613"/>
          <p:cNvSpPr txBox="1"/>
          <p:nvPr/>
        </p:nvSpPr>
        <p:spPr>
          <a:xfrm>
            <a:off x="0" y="0"/>
            <a:ext cx="9144000" cy="466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3. À verdade que liberta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Vem, conduz, ó justiceiro.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O abismo do pecado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É o nosso cativeiro,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Mas em tua palavra temos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O refúgio verdadeiro.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19" name="Shape 6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20" name="Shape 6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1" name="Shape 621"/>
          <p:cNvSpPr txBox="1"/>
          <p:nvPr/>
        </p:nvSpPr>
        <p:spPr>
          <a:xfrm>
            <a:off x="0" y="0"/>
            <a:ext cx="9144000" cy="451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4. Eis que estamos nesses dias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De provarmos teu perdão.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Nossas culpas tu apagas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 nos tiras da prisão.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Teu amor nós cantaremos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Em eterna gratidão.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27" name="Shape 6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28" name="Shape 6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34" name="Shape 6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35" name="Shape 6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6" name="Shape 636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13. </a:t>
            </a:r>
            <a:r>
              <a:rPr lang="pt-BR" sz="2000" b="1" dirty="0" smtClean="0">
                <a:solidFill>
                  <a:schemeClr val="dk1"/>
                </a:solidFill>
              </a:rPr>
              <a:t>AGORA O TEMPO SE CUMPRIU (Quarta-feira </a:t>
            </a:r>
            <a:r>
              <a:rPr lang="pt-BR" sz="2000" b="1" dirty="0">
                <a:solidFill>
                  <a:schemeClr val="dk1"/>
                </a:solidFill>
              </a:rPr>
              <a:t>de Cinzas)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Agora o tempo se cumpriu, o Reino já chegou,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Irmãos, convertam-se e creiam firmes no Evangelho!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42" name="Shape 6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43" name="Shape 6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4" name="Shape 644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1. Feliz aquele homem que não anda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Conforme os conselhos dos perversos;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Agora o tempo se cumpriu, o Reino já chegou,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Irmãos, convertam-se e creiam firmes no Evangelho!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Shape 6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0" name="Shape 6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51" name="Shape 6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2" name="Shape 652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2. Que não entra no caminho dos malvados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Nem junto aos zombadores vai sentar-se;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Agora o tempo se cumpriu, o Reino já chegou,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Irmãos, convertam-se e creiam firmes no Evangelho!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Shape 6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8" name="Shape 6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59" name="Shape 6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0" name="Shape 660"/>
          <p:cNvSpPr txBox="1"/>
          <p:nvPr/>
        </p:nvSpPr>
        <p:spPr>
          <a:xfrm>
            <a:off x="0" y="0"/>
            <a:ext cx="9144000" cy="451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3. Mas encontra seu prazer na lei de Deus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E a medita, dia e noite, sem </a:t>
            </a:r>
            <a:r>
              <a:rPr lang="pt-BR" sz="2000" dirty="0" smtClean="0">
                <a:solidFill>
                  <a:schemeClr val="dk1"/>
                </a:solidFill>
              </a:rPr>
              <a:t>cessar;</a:t>
            </a:r>
            <a:endParaRPr lang="pt-BR"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Agora o tempo se cumpriu, o Reino já chegou,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Irmãos, convertam-se e creiam firmes no Evangelho!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67" name="Shape 6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8" name="Shape 668"/>
          <p:cNvSpPr txBox="1"/>
          <p:nvPr/>
        </p:nvSpPr>
        <p:spPr>
          <a:xfrm>
            <a:off x="0" y="0"/>
            <a:ext cx="9144000" cy="4439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4. Eis que ele é semelhante a uma árvore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Que à beira da torrente está plantada;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Agora o tempo se cumpriu, o Reino já chegou,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Irmãos, convertam-se e creiam firmes no Evangelho!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0" y="0"/>
            <a:ext cx="9186300" cy="514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3. A exclusão que leva à morte tanta gente,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Corrompe vidas e destrói a criação.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Basta de guerra e violência, ó Deus clemente!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dirty="0">
                <a:solidFill>
                  <a:schemeClr val="dk1"/>
                </a:solidFill>
              </a:rPr>
              <a:t>É o clamor dos filhos teus em oração.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Shape 6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74" name="Shape 6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75" name="Shape 6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6" name="Shape 676"/>
          <p:cNvSpPr txBox="1"/>
          <p:nvPr/>
        </p:nvSpPr>
        <p:spPr>
          <a:xfrm>
            <a:off x="0" y="0"/>
            <a:ext cx="9144000" cy="447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5. Ela sempre dá seus frutos a seu tempo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E jamais as suas folhas vão </a:t>
            </a:r>
            <a:r>
              <a:rPr lang="pt-BR" sz="2000" dirty="0" smtClean="0">
                <a:solidFill>
                  <a:schemeClr val="dk1"/>
                </a:solidFill>
              </a:rPr>
              <a:t>murchar;</a:t>
            </a:r>
            <a:endParaRPr lang="pt-BR"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Agora o tempo se cumpriu, o Reino já chegou,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Irmãos, convertam-se e creiam firmes no Evangelho!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Shape 6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82" name="Shape 6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83" name="Shape 6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4" name="Shape 684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6. Pois Deus vigia o caminho dos eleitos,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Mas a estrada dos malvados leva à morte.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Agora o tempo se cumpriu, o Reino já chegou,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Irmãos, convertam-se e creiam firmes no Evangelho!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90" name="Shape 6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91" name="Shape 6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97" name="Shape 6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98" name="Shape 6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9" name="Shape 699"/>
          <p:cNvSpPr txBox="1"/>
          <p:nvPr/>
        </p:nvSpPr>
        <p:spPr>
          <a:xfrm>
            <a:off x="0" y="0"/>
            <a:ext cx="9144000" cy="45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14. </a:t>
            </a:r>
            <a:r>
              <a:rPr lang="pt-BR" sz="2000" b="1" dirty="0" smtClean="0">
                <a:solidFill>
                  <a:schemeClr val="dk1"/>
                </a:solidFill>
              </a:rPr>
              <a:t>O HOMEM NÃO VIVE SOMENTE DE PÃO (</a:t>
            </a:r>
            <a:r>
              <a:rPr lang="pt-BR" sz="2000" b="1" dirty="0">
                <a:solidFill>
                  <a:schemeClr val="dk1"/>
                </a:solidFill>
              </a:rPr>
              <a:t>1º </a:t>
            </a:r>
            <a:r>
              <a:rPr lang="pt-BR" sz="2000" b="1" dirty="0" smtClean="0">
                <a:solidFill>
                  <a:schemeClr val="dk1"/>
                </a:solidFill>
              </a:rPr>
              <a:t>domingo</a:t>
            </a:r>
            <a:r>
              <a:rPr lang="pt-BR" sz="2000" b="1" dirty="0">
                <a:solidFill>
                  <a:schemeClr val="dk1"/>
                </a:solidFill>
              </a:rPr>
              <a:t>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 smtClean="0">
                <a:solidFill>
                  <a:schemeClr val="dk1"/>
                </a:solidFill>
              </a:rPr>
              <a:t> </a:t>
            </a:r>
            <a:r>
              <a:rPr lang="pt-BR" dirty="0">
                <a:solidFill>
                  <a:schemeClr val="dk1"/>
                </a:solidFill>
              </a:rPr>
              <a:t>Comunhão</a:t>
            </a:r>
            <a:r>
              <a:rPr lang="pt-BR" sz="2000" dirty="0">
                <a:solidFill>
                  <a:schemeClr val="dk1"/>
                </a:solidFill>
              </a:rPr>
              <a:t>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O homem não vive somente de pão,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||: Mas de toda palavra da boca de Deus. :||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05" name="Shape 7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06" name="Shape 7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7" name="Shape 707"/>
          <p:cNvSpPr txBox="1"/>
          <p:nvPr/>
        </p:nvSpPr>
        <p:spPr>
          <a:xfrm>
            <a:off x="0" y="0"/>
            <a:ext cx="9144000" cy="440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1. A Lei do Senhor Deus é perfeita, 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conforto para a alma!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O testemunho do Senhor é fiel, 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sabedoria dos humildes.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b="1">
                <a:solidFill>
                  <a:schemeClr val="dk1"/>
                </a:solidFill>
              </a:rPr>
              <a:t>O homem não vive somente de pão,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||: Mas de toda palavra da boca de Deus. :||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13" name="Shape 7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14" name="Shape 7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5" name="Shape 715"/>
          <p:cNvSpPr txBox="1"/>
          <p:nvPr/>
        </p:nvSpPr>
        <p:spPr>
          <a:xfrm>
            <a:off x="0" y="0"/>
            <a:ext cx="9144000" cy="45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2. Os preceitos do Senhor são precisos, 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alegria ao coração.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O mandamento do Senhor é brilhante, 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para os olhos é uma luz.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b="1">
                <a:solidFill>
                  <a:schemeClr val="dk1"/>
                </a:solidFill>
              </a:rPr>
              <a:t>O homem não vive somente de pão,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||: Mas de toda palavra da boca de Deus. :||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21" name="Shape 7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22" name="Shape 7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3" name="Shape 723"/>
          <p:cNvSpPr txBox="1"/>
          <p:nvPr/>
        </p:nvSpPr>
        <p:spPr>
          <a:xfrm>
            <a:off x="0" y="0"/>
            <a:ext cx="9144000" cy="451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3. É puro o temor do Senhor, 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imutável para sempre.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Os julgamentos do Senhor são corretos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 justos igualmente.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b="1">
                <a:solidFill>
                  <a:schemeClr val="dk1"/>
                </a:solidFill>
              </a:rPr>
              <a:t>O homem não vive somente de pão,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||: Mas de toda palavra da boca de Deus. :||</a:t>
            </a:r>
            <a:r>
              <a:rPr lang="pt-BR" sz="2000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29" name="Shape 7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30" name="Shape 7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1" name="Shape 731"/>
          <p:cNvSpPr txBox="1"/>
          <p:nvPr/>
        </p:nvSpPr>
        <p:spPr>
          <a:xfrm>
            <a:off x="0" y="0"/>
            <a:ext cx="9144000" cy="446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4. Mais desejáveis do que o ouro são eles, 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do que o ouro refinado;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suas palavras são mais doces que o mel, 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que o mel que sai dos favos.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b="1">
                <a:solidFill>
                  <a:schemeClr val="dk1"/>
                </a:solidFill>
              </a:rPr>
              <a:t>O homem não vive somente de pão,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||: Mas de toda palavra da boca de Deus. :||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Shape 7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37" name="Shape 7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38" name="Shape 7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9" name="Shape 739"/>
          <p:cNvSpPr txBox="1"/>
          <p:nvPr/>
        </p:nvSpPr>
        <p:spPr>
          <a:xfrm>
            <a:off x="0" y="0"/>
            <a:ext cx="9144000" cy="450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5. Que vos agrade o cantar dos meus lábios 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 a voz da minha alma;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que ela chegue até vós, ó Senhor, *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meu Rochedo e Redentor!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b="1">
                <a:solidFill>
                  <a:schemeClr val="dk1"/>
                </a:solidFill>
              </a:rPr>
              <a:t>O homem não vive somente de pão,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||: Mas de toda palavra da boca de Deus. :||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Shape 7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45" name="Shape 7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46" name="Shape 7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150" y="0"/>
            <a:ext cx="9144000" cy="509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 i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Fraternidade é superar a violência!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É derramar, em vez de sangue, mais perdão!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É fermentar na humanidade o amor fraterno!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400" b="1">
                <a:solidFill>
                  <a:schemeClr val="dk1"/>
                </a:solidFill>
              </a:rPr>
              <a:t>Pois Jesus disse que “somos todos irmãos”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52" name="Shape 7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53" name="Shape 7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54" name="Shape 754"/>
          <p:cNvSpPr txBox="1"/>
          <p:nvPr/>
        </p:nvSpPr>
        <p:spPr>
          <a:xfrm>
            <a:off x="0" y="0"/>
            <a:ext cx="9144000" cy="447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15. </a:t>
            </a:r>
            <a:r>
              <a:rPr lang="pt-BR" sz="2000" b="1" dirty="0" smtClean="0">
                <a:solidFill>
                  <a:schemeClr val="dk1"/>
                </a:solidFill>
              </a:rPr>
              <a:t>ENTÃO, DA NUVEM LUMINOSA (</a:t>
            </a:r>
            <a:r>
              <a:rPr lang="pt-BR" sz="2000" b="1" dirty="0">
                <a:solidFill>
                  <a:schemeClr val="dk1"/>
                </a:solidFill>
              </a:rPr>
              <a:t>2º </a:t>
            </a:r>
            <a:r>
              <a:rPr lang="pt-BR" sz="2000" b="1" dirty="0" smtClean="0">
                <a:solidFill>
                  <a:schemeClr val="dk1"/>
                </a:solidFill>
              </a:rPr>
              <a:t>domingo</a:t>
            </a:r>
            <a:r>
              <a:rPr lang="pt-BR" sz="2000" b="1" dirty="0">
                <a:solidFill>
                  <a:schemeClr val="dk1"/>
                </a:solidFill>
              </a:rPr>
              <a:t>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 smtClean="0">
                <a:solidFill>
                  <a:schemeClr val="dk1"/>
                </a:solidFill>
              </a:rPr>
              <a:t> </a:t>
            </a:r>
            <a:r>
              <a:rPr lang="pt-BR" dirty="0">
                <a:solidFill>
                  <a:schemeClr val="dk1"/>
                </a:solidFill>
              </a:rPr>
              <a:t>Comunhão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Então da nuvem luminosa dizia uma voz: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"Este é meu Filho amado, escutem sempre o que Ele diz!"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Shape 7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60" name="Shape 7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61" name="Shape 7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2" name="Shape 762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1. Transborda um poema do meu coração: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Vou cantar-vos, ó Rei, esta minha </a:t>
            </a:r>
            <a:r>
              <a:rPr lang="pt-BR" sz="2000" dirty="0" smtClean="0">
                <a:solidFill>
                  <a:schemeClr val="dk1"/>
                </a:solidFill>
              </a:rPr>
              <a:t>canção.</a:t>
            </a:r>
            <a:endParaRPr lang="pt-BR"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Então da nuvem luminosa dizia uma voz: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"Este é meu Filho amado, escutem sempre o que Ele diz!"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Shape 7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68" name="Shape 7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69" name="Shape 7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70" name="Shape 770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2. Sois tão belo, o mais belo entre os filhos dos homens!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Porque Deus, para sempre, vos deu sua bênção.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Então da nuvem luminosa dizia uma voz: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"Este é meu Filho amado, escutem sempre o que Ele diz!"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Shape 7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76" name="Shape 7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77" name="Shape 7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78" name="Shape 778"/>
          <p:cNvSpPr txBox="1"/>
          <p:nvPr/>
        </p:nvSpPr>
        <p:spPr>
          <a:xfrm>
            <a:off x="0" y="0"/>
            <a:ext cx="9144000" cy="452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3. Levai vossa espada de glória no flanco,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Herói valoroso, no vosso </a:t>
            </a:r>
            <a:r>
              <a:rPr lang="pt-BR" sz="2000" dirty="0" smtClean="0">
                <a:solidFill>
                  <a:schemeClr val="dk1"/>
                </a:solidFill>
              </a:rPr>
              <a:t>esplendor.</a:t>
            </a:r>
            <a:endParaRPr lang="pt-BR"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Então da nuvem luminosa dizia uma voz: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"Este é meu Filho amado, escutem sempre o que Ele diz!"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Shape 7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84" name="Shape 7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85" name="Shape 7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6" name="Shape 786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4. Saí para a luta no carro de guerra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Em defesa da fé, da justiça e verdade!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Então da nuvem luminosa dizia uma voz: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"Este é meu Filho amado, escutem sempre o que Ele diz!"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93" name="Shape 7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4" name="Shape 794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5. Vosso trono, ó Deus, é eterno, sem fim;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Vosso cetro real é sinal de </a:t>
            </a:r>
            <a:r>
              <a:rPr lang="pt-BR" sz="2000" dirty="0" smtClean="0">
                <a:solidFill>
                  <a:schemeClr val="dk1"/>
                </a:solidFill>
              </a:rPr>
              <a:t>justiça.</a:t>
            </a:r>
            <a:endParaRPr lang="pt-BR"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Então da nuvem luminosa dizia uma voz: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"Este é meu Filho amado, escutem sempre o que Ele diz!"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Shape 7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00" name="Shape 8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01" name="Shape 8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02" name="Shape 802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6. Vós amais a justiça e odiais a maldade,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É por isso que Deus vos ungiu com seu </a:t>
            </a:r>
            <a:r>
              <a:rPr lang="pt-BR" sz="2000" dirty="0" smtClean="0">
                <a:solidFill>
                  <a:schemeClr val="dk1"/>
                </a:solidFill>
              </a:rPr>
              <a:t>óleo.</a:t>
            </a:r>
            <a:endParaRPr lang="pt-BR"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 dirty="0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Então da nuvem luminosa dizia uma voz: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"Este é meu Filho amado, escutem sempre o que Ele diz!"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Shape 8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08" name="Shape 8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09" name="Shape 8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0" name="Shape 810"/>
          <p:cNvSpPr txBox="1"/>
          <p:nvPr/>
        </p:nvSpPr>
        <p:spPr>
          <a:xfrm>
            <a:off x="0" y="0"/>
            <a:ext cx="9144000" cy="448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7. Cantarei vosso nome de idade em idade,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Para sempre haverão de louvar-vos os povos!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i="1">
                <a:solidFill>
                  <a:schemeClr val="dk1"/>
                </a:solidFill>
              </a:rPr>
              <a:t>Refrão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Então da nuvem luminosa dizia uma voz: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>
                <a:solidFill>
                  <a:schemeClr val="dk1"/>
                </a:solidFill>
              </a:rPr>
              <a:t>"Este é meu Filho amado, escutem sempre o que Ele diz!"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Shape 8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16" name="Shape 8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17" name="Shape 8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Shape 8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3" name="Shape 8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24" name="Shape 8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5" name="Shape 825"/>
          <p:cNvSpPr txBox="1"/>
          <p:nvPr/>
        </p:nvSpPr>
        <p:spPr>
          <a:xfrm>
            <a:off x="0" y="0"/>
            <a:ext cx="9144000" cy="456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b="1" dirty="0">
                <a:solidFill>
                  <a:schemeClr val="dk1"/>
                </a:solidFill>
              </a:rPr>
              <a:t>16. </a:t>
            </a:r>
            <a:r>
              <a:rPr lang="pt-BR" sz="2000" b="1" dirty="0" smtClean="0">
                <a:solidFill>
                  <a:schemeClr val="dk1"/>
                </a:solidFill>
              </a:rPr>
              <a:t>AO SE APROXIMAR A PÁSCOA (</a:t>
            </a:r>
            <a:r>
              <a:rPr lang="pt-BR" sz="2000" b="1" dirty="0">
                <a:solidFill>
                  <a:schemeClr val="dk1"/>
                </a:solidFill>
              </a:rPr>
              <a:t>3º </a:t>
            </a:r>
            <a:r>
              <a:rPr lang="pt-BR" sz="2000" b="1" dirty="0" smtClean="0">
                <a:solidFill>
                  <a:schemeClr val="dk1"/>
                </a:solidFill>
              </a:rPr>
              <a:t>domingo</a:t>
            </a:r>
            <a:r>
              <a:rPr lang="pt-BR" sz="2000" b="1" dirty="0">
                <a:solidFill>
                  <a:schemeClr val="dk1"/>
                </a:solidFill>
              </a:rPr>
              <a:t>)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b="1" dirty="0" smtClean="0">
                <a:solidFill>
                  <a:schemeClr val="dk1"/>
                </a:solidFill>
              </a:rPr>
              <a:t> </a:t>
            </a:r>
            <a:r>
              <a:rPr lang="pt-BR" dirty="0">
                <a:solidFill>
                  <a:schemeClr val="dk1"/>
                </a:solidFill>
              </a:rPr>
              <a:t>Comunhão </a:t>
            </a:r>
            <a:r>
              <a:rPr lang="pt-BR" dirty="0" smtClean="0">
                <a:solidFill>
                  <a:schemeClr val="dk1"/>
                </a:solidFill>
              </a:rPr>
              <a:t> </a:t>
            </a:r>
            <a:endParaRPr lang="pt-BR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1. Ao se aproximar a Páscoa,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Tu te fazes o romeiro,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Dirigindo-se à Cidade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Rumo ao Templo, lugar santo.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Lá o encontras profanado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2000" dirty="0">
                <a:solidFill>
                  <a:schemeClr val="dk1"/>
                </a:solidFill>
              </a:rPr>
              <a:t>Por cambistas e outros tantos</a:t>
            </a:r>
            <a:r>
              <a:rPr lang="pt-BR" sz="2000" b="1" dirty="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4608</Words>
  <Application>Microsoft Office PowerPoint</Application>
  <PresentationFormat>Apresentação na tela (16:9)</PresentationFormat>
  <Paragraphs>685</Paragraphs>
  <Slides>133</Slides>
  <Notes>133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133</vt:i4>
      </vt:variant>
    </vt:vector>
  </HeadingPairs>
  <TitlesOfParts>
    <vt:vector size="135" baseType="lpstr">
      <vt:lpstr>Arial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REVISAO01</dc:creator>
  <cp:lastModifiedBy>Leticia Figueiredo</cp:lastModifiedBy>
  <cp:revision>11</cp:revision>
  <dcterms:modified xsi:type="dcterms:W3CDTF">2017-12-19T15:23:48Z</dcterms:modified>
</cp:coreProperties>
</file>