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4168B7F-AAA6-4643-BAF0-059B2B21CA58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84FCF94-571D-48D0-AD1F-5427B815AD2A}" type="datetimeFigureOut">
              <a:rPr lang="en-US" smtClean="0"/>
              <a:t>1/17/2011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84207" y="1124744"/>
            <a:ext cx="8132209" cy="558924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pt-BR" sz="1600" smtClean="0"/>
              <a:t>1. </a:t>
            </a:r>
          </a:p>
          <a:p>
            <a:r>
              <a:rPr lang="pt-BR" sz="1600" smtClean="0"/>
              <a:t>Olha, meu povo, este planeta terra:</a:t>
            </a:r>
            <a:br>
              <a:rPr lang="pt-BR" sz="1600" smtClean="0"/>
            </a:br>
            <a:r>
              <a:rPr lang="pt-BR" sz="1600" smtClean="0"/>
              <a:t>Das criaturas todas, a mais linda!</a:t>
            </a:r>
            <a:br>
              <a:rPr lang="pt-BR" sz="1600" smtClean="0"/>
            </a:br>
            <a:r>
              <a:rPr lang="pt-BR" sz="1600" smtClean="0"/>
              <a:t>Eu a plasmei com todo amor materno,</a:t>
            </a:r>
            <a:br>
              <a:rPr lang="pt-BR" sz="1600" smtClean="0"/>
            </a:br>
            <a:r>
              <a:rPr lang="pt-BR" sz="1600" smtClean="0"/>
              <a:t>Pra ser um berço de aconchego e vida. </a:t>
            </a:r>
          </a:p>
          <a:p>
            <a:r>
              <a:rPr lang="pt-BR" sz="1600" smtClean="0"/>
              <a:t>(</a:t>
            </a:r>
            <a:r>
              <a:rPr lang="pt-BR" sz="1600" err="1" smtClean="0"/>
              <a:t>Gn</a:t>
            </a:r>
            <a:r>
              <a:rPr lang="pt-BR" sz="1600" smtClean="0"/>
              <a:t> 1)</a:t>
            </a:r>
          </a:p>
          <a:p>
            <a:r>
              <a:rPr lang="pt-BR" sz="1600" smtClean="0"/>
              <a:t>Nossa mãe terra, Senhor,</a:t>
            </a:r>
            <a:br>
              <a:rPr lang="pt-BR" sz="1600" smtClean="0"/>
            </a:br>
            <a:r>
              <a:rPr lang="pt-BR" sz="1600" smtClean="0"/>
              <a:t>Geme de dor noite e dia.</a:t>
            </a:r>
            <a:br>
              <a:rPr lang="pt-BR" sz="1600" smtClean="0"/>
            </a:br>
            <a:r>
              <a:rPr lang="pt-BR" sz="1600" smtClean="0"/>
              <a:t>Será de parto essa dor?</a:t>
            </a:r>
            <a:br>
              <a:rPr lang="pt-BR" sz="1600" smtClean="0"/>
            </a:br>
            <a:r>
              <a:rPr lang="pt-BR" sz="1600" smtClean="0"/>
              <a:t>Ou simplesmente agonia?!</a:t>
            </a:r>
            <a:br>
              <a:rPr lang="pt-BR" sz="1600" smtClean="0"/>
            </a:br>
            <a:r>
              <a:rPr lang="pt-BR" sz="1600" smtClean="0"/>
              <a:t>Vai depender só de nós!</a:t>
            </a:r>
            <a:br>
              <a:rPr lang="pt-BR" sz="1600" smtClean="0"/>
            </a:br>
            <a:r>
              <a:rPr lang="pt-BR" sz="1600" smtClean="0"/>
              <a:t>Vai depender só de nós!</a:t>
            </a:r>
          </a:p>
          <a:p>
            <a:r>
              <a:rPr lang="pt-BR" sz="1600" smtClean="0"/>
              <a:t>2.</a:t>
            </a:r>
            <a:br>
              <a:rPr lang="pt-BR" sz="1600" smtClean="0"/>
            </a:br>
            <a:r>
              <a:rPr lang="pt-BR" sz="1600" smtClean="0"/>
              <a:t>A terra é mãe, é criatura viva;</a:t>
            </a:r>
            <a:br>
              <a:rPr lang="pt-BR" sz="1600" smtClean="0"/>
            </a:br>
            <a:r>
              <a:rPr lang="pt-BR" sz="1600" smtClean="0"/>
              <a:t>Também respira, se alimenta e sofre.</a:t>
            </a:r>
            <a:br>
              <a:rPr lang="pt-BR" sz="1600" smtClean="0"/>
            </a:br>
            <a:r>
              <a:rPr lang="pt-BR" sz="1600" smtClean="0"/>
              <a:t>É de respeito que ela mais precisa!</a:t>
            </a:r>
            <a:br>
              <a:rPr lang="pt-BR" sz="1600" smtClean="0"/>
            </a:br>
            <a:r>
              <a:rPr lang="pt-BR" sz="1600" smtClean="0"/>
              <a:t>Sem teu cuidado ela agoniza e morre.</a:t>
            </a:r>
          </a:p>
          <a:p>
            <a:r>
              <a:rPr lang="pt-BR" sz="1600" smtClean="0"/>
              <a:t>3.</a:t>
            </a:r>
            <a:br>
              <a:rPr lang="pt-BR" sz="1600" smtClean="0"/>
            </a:br>
            <a:r>
              <a:rPr lang="pt-BR" sz="1600" smtClean="0"/>
              <a:t>Vê, nesta terra, os teus irmãos. São tantos...</a:t>
            </a:r>
            <a:br>
              <a:rPr lang="pt-BR" sz="1600" smtClean="0"/>
            </a:br>
            <a:r>
              <a:rPr lang="pt-BR" sz="1600" smtClean="0"/>
              <a:t>Que a fome mata e a miséria humilha.</a:t>
            </a:r>
            <a:br>
              <a:rPr lang="pt-BR" sz="1600" smtClean="0"/>
            </a:br>
            <a:r>
              <a:rPr lang="pt-BR" sz="1600" smtClean="0"/>
              <a:t>Eu sonho ver um mundo mais humano,</a:t>
            </a:r>
            <a:br>
              <a:rPr lang="pt-BR" sz="1600" smtClean="0"/>
            </a:br>
            <a:r>
              <a:rPr lang="pt-BR" sz="1600" smtClean="0"/>
              <a:t>Sem tanto lucro e muito mais partilha!</a:t>
            </a:r>
          </a:p>
          <a:p>
            <a:r>
              <a:rPr lang="pt-BR" sz="1600" smtClean="0"/>
              <a:t>4.</a:t>
            </a:r>
            <a:br>
              <a:rPr lang="pt-BR" sz="1600" smtClean="0"/>
            </a:br>
            <a:r>
              <a:rPr lang="pt-BR" sz="1600" smtClean="0"/>
              <a:t>Olha as florestas: pulmão verde e forte!</a:t>
            </a:r>
            <a:br>
              <a:rPr lang="pt-BR" sz="1600" smtClean="0"/>
            </a:br>
            <a:r>
              <a:rPr lang="pt-BR" sz="1600" smtClean="0"/>
              <a:t>Sente esse ar que te entreguei tão puro...</a:t>
            </a:r>
            <a:br>
              <a:rPr lang="pt-BR" sz="1600" smtClean="0"/>
            </a:br>
            <a:r>
              <a:rPr lang="pt-BR" sz="1600" smtClean="0"/>
              <a:t>Agora, gases disseminam morte;</a:t>
            </a:r>
            <a:br>
              <a:rPr lang="pt-BR" sz="1600" smtClean="0"/>
            </a:br>
            <a:r>
              <a:rPr lang="pt-BR" sz="1600" smtClean="0"/>
              <a:t>O aquecimento queima o teu futuro.</a:t>
            </a:r>
          </a:p>
          <a:p>
            <a:r>
              <a:rPr lang="pt-BR" sz="1600" smtClean="0"/>
              <a:t>5.</a:t>
            </a:r>
            <a:br>
              <a:rPr lang="pt-BR" sz="1600" smtClean="0"/>
            </a:br>
            <a:r>
              <a:rPr lang="pt-BR" sz="1600" smtClean="0"/>
              <a:t>Contempla os rios que agonizam tristes.</a:t>
            </a:r>
            <a:br>
              <a:rPr lang="pt-BR" sz="1600" smtClean="0"/>
            </a:br>
            <a:r>
              <a:rPr lang="pt-BR" sz="1600" smtClean="0"/>
              <a:t>Não te incomoda poluir assim?!</a:t>
            </a:r>
            <a:br>
              <a:rPr lang="pt-BR" sz="1600" smtClean="0"/>
            </a:br>
            <a:r>
              <a:rPr lang="pt-BR" sz="1600" smtClean="0"/>
              <a:t>Vê: tanta espécie já não mais existe!</a:t>
            </a:r>
            <a:br>
              <a:rPr lang="pt-BR" sz="1600" smtClean="0"/>
            </a:br>
            <a:r>
              <a:rPr lang="pt-BR" sz="1600" smtClean="0"/>
              <a:t>Por mais cuidado implora esse jardim!</a:t>
            </a:r>
          </a:p>
          <a:p>
            <a:r>
              <a:rPr lang="pt-BR" sz="1600" smtClean="0"/>
              <a:t>6.</a:t>
            </a:r>
            <a:br>
              <a:rPr lang="pt-BR" sz="1600" smtClean="0"/>
            </a:br>
            <a:r>
              <a:rPr lang="pt-BR" sz="1600" smtClean="0"/>
              <a:t>A humanidade anseia nova terra. </a:t>
            </a:r>
          </a:p>
          <a:p>
            <a:r>
              <a:rPr lang="pt-BR" sz="1600" smtClean="0"/>
              <a:t>De dores geme toda a criação. (</a:t>
            </a:r>
            <a:r>
              <a:rPr lang="pt-BR" sz="1600" err="1" smtClean="0"/>
              <a:t>Rm</a:t>
            </a:r>
            <a:r>
              <a:rPr lang="pt-BR" sz="1600" smtClean="0"/>
              <a:t> 8,22)</a:t>
            </a:r>
            <a:br>
              <a:rPr lang="pt-BR" sz="1600" smtClean="0"/>
            </a:br>
            <a:r>
              <a:rPr lang="pt-BR" sz="1600" smtClean="0"/>
              <a:t>Transforma em Páscoa as dores dessa espera,</a:t>
            </a:r>
            <a:br>
              <a:rPr lang="pt-BR" sz="1600" smtClean="0"/>
            </a:br>
            <a:r>
              <a:rPr lang="pt-BR" sz="1600" smtClean="0"/>
              <a:t>Quero essa terra em plena gestação!</a:t>
            </a:r>
            <a:br>
              <a:rPr lang="pt-BR" sz="1600" smtClean="0"/>
            </a:br>
            <a:endParaRPr lang="pt-BR" sz="1600" smtClean="0"/>
          </a:p>
          <a:p>
            <a:endParaRPr 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207" y="375141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Hino da CF 2011</a:t>
            </a:r>
            <a:endParaRPr lang="en-US" sz="240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7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84207" y="1124744"/>
            <a:ext cx="8132209" cy="558924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pt-BR" sz="1600" smtClean="0"/>
              <a:t>1.</a:t>
            </a:r>
            <a:br>
              <a:rPr lang="pt-BR" sz="1600" smtClean="0"/>
            </a:br>
            <a:r>
              <a:rPr lang="pt-BR" sz="1600" smtClean="0"/>
              <a:t>Converter ao Evangelho,</a:t>
            </a:r>
            <a:br>
              <a:rPr lang="pt-BR" sz="1600" smtClean="0"/>
            </a:br>
            <a:r>
              <a:rPr lang="pt-BR" sz="1600" smtClean="0"/>
              <a:t>Na palavra acreditar, (Mc 1,15)</a:t>
            </a:r>
            <a:br>
              <a:rPr lang="pt-BR" sz="1600" smtClean="0"/>
            </a:br>
            <a:r>
              <a:rPr lang="pt-BR" sz="1600" smtClean="0"/>
              <a:t>Caridade e penitência,</a:t>
            </a:r>
            <a:br>
              <a:rPr lang="pt-BR" sz="1600" smtClean="0"/>
            </a:br>
            <a:r>
              <a:rPr lang="pt-BR" sz="1600" smtClean="0"/>
              <a:t>Quem as cinzas abraçar.</a:t>
            </a:r>
            <a:br>
              <a:rPr lang="pt-BR" sz="1600" smtClean="0"/>
            </a:br>
            <a:r>
              <a:rPr lang="pt-BR" sz="1600" smtClean="0"/>
              <a:t>/:Não esqueças: somos pó</a:t>
            </a:r>
            <a:br>
              <a:rPr lang="pt-BR" sz="1600" smtClean="0"/>
            </a:br>
            <a:r>
              <a:rPr lang="pt-BR" sz="1600" smtClean="0"/>
              <a:t>e ao pó vamos voltar.:/</a:t>
            </a:r>
            <a:r>
              <a:rPr lang="pt-BR" sz="1600" err="1" smtClean="0"/>
              <a:t>Gn</a:t>
            </a:r>
            <a:r>
              <a:rPr lang="pt-BR" sz="1600" smtClean="0"/>
              <a:t> 3, 19</a:t>
            </a:r>
          </a:p>
          <a:p>
            <a:r>
              <a:rPr lang="pt-BR" sz="1600" smtClean="0"/>
              <a:t>2.</a:t>
            </a:r>
            <a:br>
              <a:rPr lang="pt-BR" sz="1600" smtClean="0"/>
            </a:br>
            <a:r>
              <a:rPr lang="pt-BR" sz="1600" smtClean="0"/>
              <a:t>Não as vestes, mas o peito</a:t>
            </a:r>
            <a:br>
              <a:rPr lang="pt-BR" sz="1600" smtClean="0"/>
            </a:br>
            <a:r>
              <a:rPr lang="pt-BR" sz="1600" smtClean="0"/>
              <a:t>O Senhor manda rasgar.</a:t>
            </a:r>
            <a:br>
              <a:rPr lang="pt-BR" sz="1600" smtClean="0"/>
            </a:br>
            <a:r>
              <a:rPr lang="pt-BR" sz="1600" smtClean="0"/>
              <a:t>"Jejuai, mudai de vida....</a:t>
            </a:r>
            <a:br>
              <a:rPr lang="pt-BR" sz="1600" smtClean="0"/>
            </a:br>
            <a:r>
              <a:rPr lang="pt-BR" sz="1600" smtClean="0"/>
              <a:t>Em sua face a chorar." (</a:t>
            </a:r>
            <a:r>
              <a:rPr lang="pt-BR" sz="1600" err="1" smtClean="0"/>
              <a:t>Jl</a:t>
            </a:r>
            <a:r>
              <a:rPr lang="pt-BR" sz="1600" smtClean="0"/>
              <a:t> 2, 12-13)</a:t>
            </a:r>
            <a:br>
              <a:rPr lang="pt-BR" sz="1600" smtClean="0"/>
            </a:br>
            <a:r>
              <a:rPr lang="pt-BR" sz="1600" smtClean="0"/>
              <a:t>/:Não esqueças: somos pó</a:t>
            </a:r>
            <a:br>
              <a:rPr lang="pt-BR" sz="1600" smtClean="0"/>
            </a:br>
            <a:r>
              <a:rPr lang="pt-BR" sz="1600" smtClean="0"/>
              <a:t>E ao pó vamos voltar.:/ (</a:t>
            </a:r>
            <a:r>
              <a:rPr lang="pt-BR" sz="1600" err="1" smtClean="0"/>
              <a:t>Gn</a:t>
            </a:r>
            <a:r>
              <a:rPr lang="pt-BR" sz="1600" smtClean="0"/>
              <a:t> 3, 19)</a:t>
            </a:r>
          </a:p>
          <a:p>
            <a:r>
              <a:rPr lang="pt-BR" sz="1600" smtClean="0"/>
              <a:t>3.</a:t>
            </a:r>
            <a:br>
              <a:rPr lang="pt-BR" sz="1600" smtClean="0"/>
            </a:br>
            <a:r>
              <a:rPr lang="pt-BR" sz="1600" smtClean="0"/>
              <a:t>Quão bondoso é nosso Deus,</a:t>
            </a:r>
            <a:br>
              <a:rPr lang="pt-BR" sz="1600" smtClean="0"/>
            </a:br>
            <a:r>
              <a:rPr lang="pt-BR" sz="1600" smtClean="0"/>
              <a:t>Inclinado a perdoar.</a:t>
            </a:r>
            <a:br>
              <a:rPr lang="pt-BR" sz="1600" smtClean="0"/>
            </a:br>
            <a:r>
              <a:rPr lang="pt-BR" sz="1600" smtClean="0"/>
              <a:t>Quem dos males se arrepende,</a:t>
            </a:r>
            <a:br>
              <a:rPr lang="pt-BR" sz="1600" smtClean="0"/>
            </a:br>
            <a:r>
              <a:rPr lang="pt-BR" sz="1600" smtClean="0"/>
              <a:t>Compaixão vai encontrar.</a:t>
            </a:r>
            <a:br>
              <a:rPr lang="pt-BR" sz="1600" smtClean="0"/>
            </a:br>
            <a:r>
              <a:rPr lang="pt-BR" sz="1600" smtClean="0"/>
              <a:t>/:Não esqueças: somos pó</a:t>
            </a:r>
            <a:br>
              <a:rPr lang="pt-BR" sz="1600" smtClean="0"/>
            </a:br>
            <a:r>
              <a:rPr lang="pt-BR" sz="1600" smtClean="0"/>
              <a:t>E ao pó vamos voltar.:/</a:t>
            </a:r>
          </a:p>
          <a:p>
            <a:endParaRPr lang="pt-BR" sz="1600" smtClean="0"/>
          </a:p>
          <a:p>
            <a:r>
              <a:rPr lang="pt-BR" sz="1600" smtClean="0"/>
              <a:t>4.</a:t>
            </a:r>
            <a:br>
              <a:rPr lang="pt-BR" sz="1600" smtClean="0"/>
            </a:br>
            <a:r>
              <a:rPr lang="pt-BR" sz="1600" smtClean="0"/>
              <a:t>Chora e diz o sacerdote</a:t>
            </a:r>
            <a:br>
              <a:rPr lang="pt-BR" sz="1600" smtClean="0"/>
            </a:br>
            <a:r>
              <a:rPr lang="pt-BR" sz="1600" smtClean="0"/>
              <a:t>Entre a porta e o altar: (</a:t>
            </a:r>
            <a:r>
              <a:rPr lang="pt-BR" sz="1600" err="1" smtClean="0"/>
              <a:t>Jl</a:t>
            </a:r>
            <a:r>
              <a:rPr lang="pt-BR" sz="1600" smtClean="0"/>
              <a:t> 2,17)</a:t>
            </a:r>
            <a:br>
              <a:rPr lang="pt-BR" sz="1600" smtClean="0"/>
            </a:br>
            <a:r>
              <a:rPr lang="pt-BR" sz="1600" smtClean="0"/>
              <a:t>"Pela vida do meu povo</a:t>
            </a:r>
            <a:br>
              <a:rPr lang="pt-BR" sz="1600" smtClean="0"/>
            </a:br>
            <a:r>
              <a:rPr lang="pt-BR" sz="1600" smtClean="0"/>
              <a:t>Vão meus lábios suplicar."</a:t>
            </a:r>
            <a:br>
              <a:rPr lang="pt-BR" sz="1600" smtClean="0"/>
            </a:br>
            <a:r>
              <a:rPr lang="pt-BR" sz="1600" smtClean="0"/>
              <a:t>/:Não esqueças: somos pó</a:t>
            </a:r>
            <a:br>
              <a:rPr lang="pt-BR" sz="1600" smtClean="0"/>
            </a:br>
            <a:r>
              <a:rPr lang="pt-BR" sz="1600" smtClean="0"/>
              <a:t>E ao pó vamos voltar.:/</a:t>
            </a:r>
          </a:p>
          <a:p>
            <a:r>
              <a:rPr lang="pt-BR" sz="1600" smtClean="0"/>
              <a:t>5.</a:t>
            </a:r>
          </a:p>
          <a:p>
            <a:r>
              <a:rPr lang="pt-BR" sz="1600" smtClean="0"/>
              <a:t> Convertei-vos, povo meu,</a:t>
            </a:r>
            <a:br>
              <a:rPr lang="pt-BR" sz="1600" smtClean="0"/>
            </a:br>
            <a:r>
              <a:rPr lang="pt-BR" sz="1600" smtClean="0"/>
              <a:t>Do Senhor vamos lembrar. (</a:t>
            </a:r>
            <a:r>
              <a:rPr lang="pt-BR" sz="1600" err="1" smtClean="0"/>
              <a:t>Br</a:t>
            </a:r>
            <a:r>
              <a:rPr lang="pt-BR" sz="1600" smtClean="0"/>
              <a:t> 3,2)</a:t>
            </a:r>
            <a:br>
              <a:rPr lang="pt-BR" sz="1600" smtClean="0"/>
            </a:br>
            <a:r>
              <a:rPr lang="pt-BR" sz="1600" smtClean="0"/>
              <a:t>Eis o tempo prometido,</a:t>
            </a:r>
            <a:br>
              <a:rPr lang="pt-BR" sz="1600" smtClean="0"/>
            </a:br>
            <a:r>
              <a:rPr lang="pt-BR" sz="1600" smtClean="0"/>
              <a:t>As ovelhas vem salvar. (</a:t>
            </a:r>
            <a:r>
              <a:rPr lang="pt-BR" sz="1600" err="1" smtClean="0"/>
              <a:t>Jo</a:t>
            </a:r>
            <a:r>
              <a:rPr lang="pt-BR" sz="1600" smtClean="0"/>
              <a:t> 10,27-30)</a:t>
            </a:r>
            <a:br>
              <a:rPr lang="pt-BR" sz="1600" smtClean="0"/>
            </a:br>
            <a:r>
              <a:rPr lang="pt-BR" sz="1600" smtClean="0"/>
              <a:t>/:Não esqueças: somos pó</a:t>
            </a:r>
            <a:br>
              <a:rPr lang="pt-BR" sz="1600" smtClean="0"/>
            </a:br>
            <a:r>
              <a:rPr lang="pt-BR" sz="1600" smtClean="0"/>
              <a:t>E ao pó vamos voltar.:/</a:t>
            </a:r>
            <a:endParaRPr 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84207" y="375141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Converter ao Evangelho</a:t>
            </a:r>
            <a:endParaRPr lang="en-US" sz="240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923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84207" y="1124744"/>
            <a:ext cx="8132209" cy="558924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pt-BR" sz="1600" b="1" smtClean="0"/>
              <a:t>Abertura para o tempo quaresmal - Ano A</a:t>
            </a:r>
            <a:br>
              <a:rPr lang="pt-BR" sz="1600" b="1" smtClean="0"/>
            </a:br>
            <a:r>
              <a:rPr lang="pt-BR" sz="1600" b="1" err="1" smtClean="0"/>
              <a:t>Sl</a:t>
            </a:r>
            <a:r>
              <a:rPr lang="pt-BR" sz="1600" b="1" smtClean="0"/>
              <a:t> 27(26)</a:t>
            </a:r>
            <a:r>
              <a:rPr lang="pt-BR" sz="1600" smtClean="0"/>
              <a:t/>
            </a:r>
            <a:br>
              <a:rPr lang="pt-BR" sz="1600" smtClean="0"/>
            </a:br>
            <a:endParaRPr lang="pt-BR" sz="1600" smtClean="0"/>
          </a:p>
          <a:p>
            <a:r>
              <a:rPr lang="pt-BR" sz="1600" smtClean="0"/>
              <a:t>Fala assim meu coração:</a:t>
            </a:r>
            <a:br>
              <a:rPr lang="pt-BR" sz="1600" smtClean="0"/>
            </a:br>
            <a:r>
              <a:rPr lang="pt-BR" sz="1600" smtClean="0"/>
              <a:t>"Vou buscar a tua face!"</a:t>
            </a:r>
            <a:br>
              <a:rPr lang="pt-BR" sz="1600" smtClean="0"/>
            </a:br>
            <a:r>
              <a:rPr lang="pt-BR" sz="1600" smtClean="0"/>
              <a:t>/:Senhor, o teu semblante</a:t>
            </a:r>
            <a:br>
              <a:rPr lang="pt-BR" sz="1600" smtClean="0"/>
            </a:br>
            <a:r>
              <a:rPr lang="pt-BR" sz="1600" smtClean="0"/>
              <a:t>não me escondas, não!:/</a:t>
            </a:r>
            <a:br>
              <a:rPr lang="pt-BR" sz="1600" smtClean="0"/>
            </a:br>
            <a:endParaRPr lang="pt-BR" sz="1600" smtClean="0"/>
          </a:p>
          <a:p>
            <a:r>
              <a:rPr lang="pt-BR" sz="1600" smtClean="0"/>
              <a:t>1.</a:t>
            </a:r>
            <a:br>
              <a:rPr lang="pt-BR" sz="1600" smtClean="0"/>
            </a:br>
            <a:r>
              <a:rPr lang="pt-BR" sz="1600" smtClean="0"/>
              <a:t>És, Senhor, o meu abrigo,</a:t>
            </a:r>
            <a:br>
              <a:rPr lang="pt-BR" sz="1600" smtClean="0"/>
            </a:br>
            <a:r>
              <a:rPr lang="pt-BR" sz="1600" smtClean="0"/>
              <a:t>Segurança e proteção,</a:t>
            </a:r>
            <a:br>
              <a:rPr lang="pt-BR" sz="1600" smtClean="0"/>
            </a:br>
            <a:r>
              <a:rPr lang="pt-BR" sz="1600" smtClean="0"/>
              <a:t>Tenho os olhos em ti fixos,</a:t>
            </a:r>
            <a:br>
              <a:rPr lang="pt-BR" sz="1600" smtClean="0"/>
            </a:br>
            <a:r>
              <a:rPr lang="pt-BR" sz="1600" smtClean="0"/>
              <a:t>Minha rocha e salvação.</a:t>
            </a:r>
            <a:br>
              <a:rPr lang="pt-BR" sz="1600" smtClean="0"/>
            </a:br>
            <a:r>
              <a:rPr lang="pt-BR" sz="1600" smtClean="0"/>
              <a:t>Vê meu coração contrito,</a:t>
            </a:r>
            <a:br>
              <a:rPr lang="pt-BR" sz="1600" smtClean="0"/>
            </a:br>
            <a:r>
              <a:rPr lang="pt-BR" sz="1600" smtClean="0"/>
              <a:t>Vem, me guie a tua mão.</a:t>
            </a:r>
          </a:p>
          <a:p>
            <a:endParaRPr lang="pt-BR" sz="1600" smtClean="0"/>
          </a:p>
          <a:p>
            <a:endParaRPr lang="pt-BR" sz="1600" smtClean="0"/>
          </a:p>
          <a:p>
            <a:endParaRPr lang="pt-BR" sz="1600"/>
          </a:p>
          <a:p>
            <a:endParaRPr lang="pt-BR" sz="1600" smtClean="0"/>
          </a:p>
          <a:p>
            <a:endParaRPr lang="pt-BR" sz="1600"/>
          </a:p>
          <a:p>
            <a:endParaRPr lang="pt-BR" sz="1600" smtClean="0"/>
          </a:p>
          <a:p>
            <a:endParaRPr lang="pt-BR" sz="1600"/>
          </a:p>
          <a:p>
            <a:r>
              <a:rPr lang="pt-BR" sz="1600" smtClean="0"/>
              <a:t>2.</a:t>
            </a:r>
            <a:br>
              <a:rPr lang="pt-BR" sz="1600" smtClean="0"/>
            </a:br>
            <a:r>
              <a:rPr lang="pt-BR" sz="1600" smtClean="0"/>
              <a:t>Da maldade, vem, me livra,</a:t>
            </a:r>
            <a:br>
              <a:rPr lang="pt-BR" sz="1600" smtClean="0"/>
            </a:br>
            <a:r>
              <a:rPr lang="pt-BR" sz="1600" smtClean="0"/>
              <a:t>Tira-me da perdição.</a:t>
            </a:r>
            <a:br>
              <a:rPr lang="pt-BR" sz="1600" smtClean="0"/>
            </a:br>
            <a:r>
              <a:rPr lang="pt-BR" sz="1600" smtClean="0"/>
              <a:t>Teu semblante é minha luz,</a:t>
            </a:r>
            <a:br>
              <a:rPr lang="pt-BR" sz="1600" smtClean="0"/>
            </a:br>
            <a:r>
              <a:rPr lang="pt-BR" sz="1600" smtClean="0"/>
              <a:t>É farol na escuridão.</a:t>
            </a:r>
            <a:br>
              <a:rPr lang="pt-BR" sz="1600" smtClean="0"/>
            </a:br>
            <a:r>
              <a:rPr lang="pt-BR" sz="1600" smtClean="0"/>
              <a:t>Em teu coração encontro</a:t>
            </a:r>
            <a:br>
              <a:rPr lang="pt-BR" sz="1600" smtClean="0"/>
            </a:br>
            <a:r>
              <a:rPr lang="pt-BR" sz="1600" smtClean="0"/>
              <a:t>Só bondade e compaixão.</a:t>
            </a:r>
          </a:p>
          <a:p>
            <a:endParaRPr lang="pt-BR" sz="1600" smtClean="0"/>
          </a:p>
          <a:p>
            <a:r>
              <a:rPr lang="pt-BR" sz="1600" smtClean="0"/>
              <a:t>3.</a:t>
            </a:r>
            <a:br>
              <a:rPr lang="pt-BR" sz="1600" smtClean="0"/>
            </a:br>
            <a:r>
              <a:rPr lang="pt-BR" sz="1600" smtClean="0"/>
              <a:t>A ti peço uma só coisa:</a:t>
            </a:r>
            <a:br>
              <a:rPr lang="pt-BR" sz="1600" smtClean="0"/>
            </a:br>
            <a:r>
              <a:rPr lang="pt-BR" sz="1600" smtClean="0"/>
              <a:t>Em tua casa habitar</a:t>
            </a:r>
            <a:br>
              <a:rPr lang="pt-BR" sz="1600" smtClean="0"/>
            </a:br>
            <a:r>
              <a:rPr lang="pt-BR" sz="1600" smtClean="0"/>
              <a:t>Cada dia de minha vida,</a:t>
            </a:r>
            <a:br>
              <a:rPr lang="pt-BR" sz="1600" smtClean="0"/>
            </a:br>
            <a:r>
              <a:rPr lang="pt-BR" sz="1600" smtClean="0"/>
              <a:t>E o teu amor provar!</a:t>
            </a:r>
            <a:br>
              <a:rPr lang="pt-BR" sz="1600" smtClean="0"/>
            </a:br>
            <a:r>
              <a:rPr lang="pt-BR" sz="1600" smtClean="0"/>
              <a:t>Cantarei, então, pra sempre</a:t>
            </a:r>
            <a:br>
              <a:rPr lang="pt-BR" sz="1600" smtClean="0"/>
            </a:br>
            <a:r>
              <a:rPr lang="pt-BR" sz="1600" smtClean="0"/>
              <a:t>Ó meu Deus, o teu louvor</a:t>
            </a:r>
            <a:endParaRPr lang="pt-BR" sz="1600"/>
          </a:p>
        </p:txBody>
      </p:sp>
      <p:sp>
        <p:nvSpPr>
          <p:cNvPr id="8" name="CaixaDeTexto 7"/>
          <p:cNvSpPr txBox="1"/>
          <p:nvPr/>
        </p:nvSpPr>
        <p:spPr>
          <a:xfrm>
            <a:off x="184207" y="375141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Fala</a:t>
            </a:r>
            <a:r>
              <a:rPr lang="en-US" sz="24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assim</a:t>
            </a:r>
            <a:r>
              <a:rPr lang="en-US" sz="24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meu</a:t>
            </a:r>
            <a:r>
              <a:rPr lang="en-US" sz="24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400" err="1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coração</a:t>
            </a:r>
            <a:endParaRPr lang="en-US" sz="240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807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84207" y="1124744"/>
            <a:ext cx="8132209" cy="674030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pt-BR" sz="1600" b="1" smtClean="0"/>
              <a:t>Abertura para o tempo quaresmal - Ano A</a:t>
            </a:r>
            <a:br>
              <a:rPr lang="pt-BR" sz="1600" b="1" smtClean="0"/>
            </a:br>
            <a:r>
              <a:rPr lang="pt-BR" sz="1600" b="1" smtClean="0"/>
              <a:t>Sl 25(24)</a:t>
            </a:r>
            <a:br>
              <a:rPr lang="pt-BR" sz="1600" b="1" smtClean="0"/>
            </a:br>
            <a:endParaRPr lang="pt-BR" sz="1600" b="1" smtClean="0"/>
          </a:p>
          <a:p>
            <a:r>
              <a:rPr lang="pt-BR" sz="1600" smtClean="0"/>
              <a:t>Lembra, Senhor, o teu amor fiel para sempre!</a:t>
            </a:r>
            <a:br>
              <a:rPr lang="pt-BR" sz="1600" smtClean="0"/>
            </a:br>
            <a:r>
              <a:rPr lang="pt-BR" sz="1600" smtClean="0"/>
              <a:t>Que os inimigos não triunfem sobre o povo!</a:t>
            </a:r>
            <a:br>
              <a:rPr lang="pt-BR" sz="1600" smtClean="0"/>
            </a:br>
            <a:r>
              <a:rPr lang="pt-BR" sz="1600" smtClean="0"/>
              <a:t>De suas angústias, ó Senhor, livra tua gente!</a:t>
            </a:r>
            <a:br>
              <a:rPr lang="pt-BR" sz="1600" smtClean="0"/>
            </a:br>
            <a:endParaRPr lang="pt-BR" sz="1600" smtClean="0"/>
          </a:p>
          <a:p>
            <a:r>
              <a:rPr lang="pt-BR" sz="1600" smtClean="0"/>
              <a:t>1.</a:t>
            </a:r>
            <a:br>
              <a:rPr lang="pt-BR" sz="1600" smtClean="0"/>
            </a:br>
            <a:r>
              <a:rPr lang="pt-BR" sz="1600" smtClean="0"/>
              <a:t>Senhor, meu Deus, a ti elevo a minha alma,</a:t>
            </a:r>
            <a:br>
              <a:rPr lang="pt-BR" sz="1600" smtClean="0"/>
            </a:br>
            <a:r>
              <a:rPr lang="pt-BR" sz="1600" smtClean="0"/>
              <a:t>Em ti confio: que eu não seja envergonhado.</a:t>
            </a:r>
            <a:br>
              <a:rPr lang="pt-BR" sz="1600" smtClean="0"/>
            </a:br>
            <a:r>
              <a:rPr lang="pt-BR" sz="1600" smtClean="0"/>
              <a:t>Não se envergonhe quem em ti põe sua esperança,</a:t>
            </a:r>
            <a:br>
              <a:rPr lang="pt-BR" sz="1600" smtClean="0"/>
            </a:br>
            <a:r>
              <a:rPr lang="pt-BR" sz="1600" smtClean="0"/>
              <a:t>Mas, sim, quem nega por um nada sua fé!</a:t>
            </a:r>
            <a:br>
              <a:rPr lang="pt-BR" sz="1600" smtClean="0"/>
            </a:br>
            <a:endParaRPr lang="pt-BR" sz="1600" smtClean="0"/>
          </a:p>
          <a:p>
            <a:r>
              <a:rPr lang="pt-BR" sz="1600" smtClean="0"/>
              <a:t>2.</a:t>
            </a:r>
            <a:br>
              <a:rPr lang="pt-BR" sz="1600" smtClean="0"/>
            </a:br>
            <a:r>
              <a:rPr lang="pt-BR" sz="1600" smtClean="0"/>
              <a:t>Mostra-me, Senhor os teus caminhos,</a:t>
            </a:r>
            <a:br>
              <a:rPr lang="pt-BR" sz="1600" smtClean="0"/>
            </a:br>
            <a:r>
              <a:rPr lang="pt-BR" sz="1600" smtClean="0"/>
              <a:t>E faz-me conhecer a tua estrada!</a:t>
            </a:r>
            <a:br>
              <a:rPr lang="pt-BR" sz="1600" smtClean="0"/>
            </a:br>
            <a:r>
              <a:rPr lang="pt-BR" sz="1600" smtClean="0"/>
              <a:t>Tua verdade me orienta e me conduza,</a:t>
            </a:r>
            <a:br>
              <a:rPr lang="pt-BR" sz="1600" smtClean="0"/>
            </a:br>
            <a:r>
              <a:rPr lang="pt-BR" sz="1600" smtClean="0"/>
              <a:t>Porque és o Deus da minha salvação!</a:t>
            </a:r>
            <a:br>
              <a:rPr lang="pt-BR" sz="1600" smtClean="0"/>
            </a:br>
            <a:endParaRPr lang="pt-BR" sz="1600" smtClean="0"/>
          </a:p>
          <a:p>
            <a:endParaRPr lang="pt-BR" sz="1600"/>
          </a:p>
          <a:p>
            <a:endParaRPr lang="pt-BR" sz="1600" smtClean="0"/>
          </a:p>
          <a:p>
            <a:endParaRPr lang="pt-BR" sz="1600"/>
          </a:p>
          <a:p>
            <a:endParaRPr lang="pt-BR" sz="1600" smtClean="0"/>
          </a:p>
          <a:p>
            <a:endParaRPr lang="pt-BR" sz="1600"/>
          </a:p>
          <a:p>
            <a:endParaRPr lang="pt-BR" sz="1600" smtClean="0"/>
          </a:p>
          <a:p>
            <a:endParaRPr lang="pt-BR" sz="1600" smtClean="0"/>
          </a:p>
          <a:p>
            <a:r>
              <a:rPr lang="pt-BR" sz="1600" smtClean="0"/>
              <a:t>3.</a:t>
            </a:r>
            <a:br>
              <a:rPr lang="pt-BR" sz="1600" smtClean="0"/>
            </a:br>
            <a:r>
              <a:rPr lang="pt-BR" sz="1600" smtClean="0"/>
              <a:t>Recorda, Senhor meu Deus tua ternura</a:t>
            </a:r>
            <a:br>
              <a:rPr lang="pt-BR" sz="1600" smtClean="0"/>
            </a:br>
            <a:r>
              <a:rPr lang="pt-BR" sz="1600" smtClean="0"/>
              <a:t>E a tua compaixão que são eternas.</a:t>
            </a:r>
            <a:br>
              <a:rPr lang="pt-BR" sz="1600" smtClean="0"/>
            </a:br>
            <a:r>
              <a:rPr lang="pt-BR" sz="1600" smtClean="0"/>
              <a:t>Não recordes meus pecados quando jovem,</a:t>
            </a:r>
            <a:br>
              <a:rPr lang="pt-BR" sz="1600" smtClean="0"/>
            </a:br>
            <a:r>
              <a:rPr lang="pt-BR" sz="1600" smtClean="0"/>
              <a:t>Nem te lembres de minhas faltas e delitos.</a:t>
            </a:r>
            <a:br>
              <a:rPr lang="pt-BR" sz="1600" smtClean="0"/>
            </a:br>
            <a:endParaRPr lang="pt-BR" sz="1600" smtClean="0"/>
          </a:p>
          <a:p>
            <a:r>
              <a:rPr lang="pt-BR" sz="1600" smtClean="0"/>
              <a:t>4.</a:t>
            </a:r>
            <a:br>
              <a:rPr lang="pt-BR" sz="1600" smtClean="0"/>
            </a:br>
            <a:r>
              <a:rPr lang="pt-BR" sz="1600" smtClean="0"/>
              <a:t>O Senhor é piedade e retidão,</a:t>
            </a:r>
            <a:br>
              <a:rPr lang="pt-BR" sz="1600" smtClean="0"/>
            </a:br>
            <a:r>
              <a:rPr lang="pt-BR" sz="1600" smtClean="0"/>
              <a:t>E reconduz ao bom caminho os pecadores.</a:t>
            </a:r>
            <a:br>
              <a:rPr lang="pt-BR" sz="1600" smtClean="0"/>
            </a:br>
            <a:r>
              <a:rPr lang="pt-BR" sz="1600" smtClean="0"/>
              <a:t>Ele dirige os humildes na justiça,</a:t>
            </a:r>
            <a:br>
              <a:rPr lang="pt-BR" sz="1600" smtClean="0"/>
            </a:br>
            <a:r>
              <a:rPr lang="pt-BR" sz="1600" smtClean="0"/>
              <a:t>E aos pobres ele ensina o seu caminho.</a:t>
            </a:r>
          </a:p>
          <a:p>
            <a:endParaRPr lang="pt-BR" sz="1600" smtClean="0"/>
          </a:p>
          <a:p>
            <a:r>
              <a:rPr lang="pt-BR" sz="1600" smtClean="0"/>
              <a:t>5.</a:t>
            </a:r>
            <a:br>
              <a:rPr lang="pt-BR" sz="1600" smtClean="0"/>
            </a:br>
            <a:r>
              <a:rPr lang="pt-BR" sz="1600" smtClean="0"/>
              <a:t>Verdade e amor são os caminhos do Senhor</a:t>
            </a:r>
            <a:br>
              <a:rPr lang="pt-BR" sz="1600" smtClean="0"/>
            </a:br>
            <a:r>
              <a:rPr lang="pt-BR" sz="1600" smtClean="0"/>
              <a:t>Para quem segue sua aliaça e seus preceitos.</a:t>
            </a:r>
            <a:br>
              <a:rPr lang="pt-BR" sz="1600" smtClean="0"/>
            </a:br>
            <a:r>
              <a:rPr lang="pt-BR" sz="1600" smtClean="0"/>
              <a:t>Ó Senhor, por teu nome e tua honra,</a:t>
            </a:r>
            <a:br>
              <a:rPr lang="pt-BR" sz="1600" smtClean="0"/>
            </a:br>
            <a:r>
              <a:rPr lang="pt-BR" sz="1600" smtClean="0"/>
              <a:t>Perdoa os meus pecados que são tantos.</a:t>
            </a:r>
            <a:br>
              <a:rPr lang="pt-BR" sz="1600" smtClean="0"/>
            </a:br>
            <a:r>
              <a:rPr lang="pt-BR" sz="1600" smtClean="0"/>
              <a:t/>
            </a:r>
            <a:br>
              <a:rPr lang="pt-BR" sz="1600" smtClean="0"/>
            </a:br>
            <a:endParaRPr lang="pt-BR" sz="1600"/>
          </a:p>
        </p:txBody>
      </p:sp>
      <p:sp>
        <p:nvSpPr>
          <p:cNvPr id="8" name="CaixaDeTexto 7"/>
          <p:cNvSpPr txBox="1"/>
          <p:nvPr/>
        </p:nvSpPr>
        <p:spPr>
          <a:xfrm>
            <a:off x="184207" y="375141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Lembra, Senhor o teu amor</a:t>
            </a:r>
            <a:endParaRPr lang="en-US" sz="240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8463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ência">
  <a:themeElements>
    <a:clrScheme name="Adjacência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Escritório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ência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47</TotalTime>
  <Words>46</Words>
  <Application>Microsoft Office PowerPoint</Application>
  <PresentationFormat>Apresentação na tela (4:3)</PresentationFormat>
  <Paragraphs>49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Adjacência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Notebook</dc:creator>
  <cp:lastModifiedBy>Notebook</cp:lastModifiedBy>
  <cp:revision>6</cp:revision>
  <dcterms:created xsi:type="dcterms:W3CDTF">2011-01-17T21:14:33Z</dcterms:created>
  <dcterms:modified xsi:type="dcterms:W3CDTF">2011-01-17T22:02:13Z</dcterms:modified>
</cp:coreProperties>
</file>