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isósceles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ângulo retângulo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ângulo isósceles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  <p:cxnSp>
        <p:nvCxnSpPr>
          <p:cNvPr id="11" name="Conector reto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ângulo retângulo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B80035C-720E-4CE2-8989-2EB35E7746DB}" type="datetimeFigureOut">
              <a:rPr lang="pt-BR" smtClean="0"/>
              <a:t>12/12/2012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E2F750F-DBC3-4773-9656-FA7B996360DF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332656"/>
            <a:ext cx="8604448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 smtClean="0"/>
              <a:t>Pai </a:t>
            </a:r>
            <a:r>
              <a:rPr lang="pt-BR" sz="2200" dirty="0"/>
              <a:t>santo, vosso Filho Jesus,</a:t>
            </a:r>
            <a:br>
              <a:rPr lang="pt-BR" sz="2200" dirty="0"/>
            </a:br>
            <a:r>
              <a:rPr lang="pt-BR" sz="2200" dirty="0"/>
              <a:t>conduzido pelo Espírito</a:t>
            </a:r>
            <a:br>
              <a:rPr lang="pt-BR" sz="2200" dirty="0"/>
            </a:br>
            <a:r>
              <a:rPr lang="pt-BR" sz="2200" dirty="0"/>
              <a:t>e obediente à vossa vontade,</a:t>
            </a:r>
            <a:br>
              <a:rPr lang="pt-BR" sz="2200" dirty="0"/>
            </a:br>
            <a:r>
              <a:rPr lang="pt-BR" sz="2200" dirty="0"/>
              <a:t>aceitou a cruz como prova de amor à humanidade.</a:t>
            </a:r>
            <a:br>
              <a:rPr lang="pt-BR" sz="2200" dirty="0"/>
            </a:br>
            <a:r>
              <a:rPr lang="pt-BR" sz="2200" dirty="0" smtClean="0"/>
              <a:t>Convertei-nos </a:t>
            </a:r>
            <a:r>
              <a:rPr lang="pt-BR" sz="2200" dirty="0"/>
              <a:t>e, nos desafios deste mundo,</a:t>
            </a:r>
            <a:br>
              <a:rPr lang="pt-BR" sz="2200" dirty="0"/>
            </a:br>
            <a:r>
              <a:rPr lang="pt-BR" sz="2200" dirty="0"/>
              <a:t>tornai-nos missionários</a:t>
            </a:r>
            <a:br>
              <a:rPr lang="pt-BR" sz="2200" dirty="0"/>
            </a:br>
            <a:r>
              <a:rPr lang="pt-BR" sz="2200" dirty="0"/>
              <a:t>a serviço da juventude.</a:t>
            </a:r>
            <a:br>
              <a:rPr lang="pt-BR" sz="2200" dirty="0"/>
            </a:br>
            <a:r>
              <a:rPr lang="pt-BR" sz="2200" dirty="0"/>
              <a:t/>
            </a:r>
            <a:br>
              <a:rPr lang="pt-BR" sz="2200" dirty="0"/>
            </a:br>
            <a:r>
              <a:rPr lang="pt-BR" sz="2200" dirty="0"/>
              <a:t>Para anunciar o Evangelho como projeto de vida,</a:t>
            </a:r>
            <a:br>
              <a:rPr lang="pt-BR" sz="2200" dirty="0"/>
            </a:br>
            <a:r>
              <a:rPr lang="pt-BR" sz="2200" dirty="0"/>
              <a:t>enviai-nos, Senhor;</a:t>
            </a:r>
            <a:br>
              <a:rPr lang="pt-BR" sz="2200" dirty="0"/>
            </a:br>
            <a:r>
              <a:rPr lang="pt-BR" sz="2200" dirty="0"/>
              <a:t>para ser presença geradora de fraternidade,</a:t>
            </a:r>
            <a:br>
              <a:rPr lang="pt-BR" sz="2200" dirty="0"/>
            </a:br>
            <a:r>
              <a:rPr lang="pt-BR" sz="2200" dirty="0"/>
              <a:t>enviai-nos, Senhor;</a:t>
            </a:r>
            <a:br>
              <a:rPr lang="pt-BR" sz="2200" dirty="0"/>
            </a:br>
            <a:r>
              <a:rPr lang="pt-BR" sz="2200" dirty="0"/>
              <a:t>para ser profetas em tempo de mudança,</a:t>
            </a:r>
            <a:br>
              <a:rPr lang="pt-BR" sz="2200" dirty="0"/>
            </a:br>
            <a:r>
              <a:rPr lang="pt-BR" sz="2200" dirty="0"/>
              <a:t>enviai-nos, Senhor;</a:t>
            </a:r>
            <a:br>
              <a:rPr lang="pt-BR" sz="2200" dirty="0"/>
            </a:br>
            <a:r>
              <a:rPr lang="pt-BR" sz="2200" dirty="0"/>
              <a:t>para promover a sociedade da não violência,</a:t>
            </a:r>
            <a:br>
              <a:rPr lang="pt-BR" sz="2200" dirty="0"/>
            </a:br>
            <a:r>
              <a:rPr lang="pt-BR" sz="2200" dirty="0"/>
              <a:t>enviai-nos, Senhor;</a:t>
            </a:r>
            <a:br>
              <a:rPr lang="pt-BR" sz="2200" dirty="0"/>
            </a:br>
            <a:r>
              <a:rPr lang="pt-BR" sz="2200" dirty="0"/>
              <a:t>para salvar a quem perdeu a esperança,</a:t>
            </a:r>
            <a:br>
              <a:rPr lang="pt-BR" sz="2200" dirty="0"/>
            </a:br>
            <a:r>
              <a:rPr lang="pt-BR" sz="2200" dirty="0"/>
              <a:t>enviai-nos, Senhor;</a:t>
            </a:r>
            <a:br>
              <a:rPr lang="pt-BR" sz="2200" dirty="0"/>
            </a:br>
            <a:r>
              <a:rPr lang="pt-BR" sz="2200" dirty="0" smtClean="0"/>
              <a:t>para...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742091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</TotalTime>
  <Words>7</Words>
  <Application>Microsoft Office PowerPoint</Application>
  <PresentationFormat>Apresentação na tela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Verve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Notebook</dc:creator>
  <cp:lastModifiedBy>Notebook</cp:lastModifiedBy>
  <cp:revision>4</cp:revision>
  <dcterms:created xsi:type="dcterms:W3CDTF">2011-12-12T19:20:24Z</dcterms:created>
  <dcterms:modified xsi:type="dcterms:W3CDTF">2012-12-13T01:20:11Z</dcterms:modified>
</cp:coreProperties>
</file>