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ângulo isósceles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ângulo retângulo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riângulo isósceles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  <p:cxnSp>
        <p:nvCxnSpPr>
          <p:cNvPr id="11" name="Conector reto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ângulo retângulo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Conector reto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3528" y="332656"/>
            <a:ext cx="8604448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900" dirty="0" smtClean="0"/>
              <a:t>Ó </a:t>
            </a:r>
            <a:r>
              <a:rPr lang="pt-BR" sz="1900" dirty="0"/>
              <a:t>Pai, enviaste o Teu Filho Eterno para salvar o mundo e escolheste homens e mulheres para que, por Ele, com Ele e </a:t>
            </a:r>
            <a:r>
              <a:rPr lang="pt-BR" sz="1900" dirty="0" err="1"/>
              <a:t>nEle</a:t>
            </a:r>
            <a:r>
              <a:rPr lang="pt-BR" sz="1900" dirty="0"/>
              <a:t>, proclamassem a Boa-Nova a todas as nações. Concede as graças necessárias para que brilhe no rosto de todos os jovens a alegria de serem, pela força do Espírito, os evangelizadores de que a Igreja precisa no Terceiro Milênio.</a:t>
            </a:r>
          </a:p>
          <a:p>
            <a:endParaRPr lang="pt-BR" sz="1900" dirty="0" smtClean="0"/>
          </a:p>
          <a:p>
            <a:r>
              <a:rPr lang="pt-BR" sz="1900" dirty="0" smtClean="0"/>
              <a:t>Ó </a:t>
            </a:r>
            <a:r>
              <a:rPr lang="pt-BR" sz="1900" dirty="0"/>
              <a:t>Cristo, Redentor da humanidade, Tua imagem de braços abertos no alto do Corcovado acolhe todos os povos. Em Tua oferta pascal, nos conduziste pelo Espírito Santo ao encontro filial com o Pai. Os jovens, que se alimentam da Eucaristia, Te ouvem na Palavra e Te encontram no irmão, necessitam de Tua infinita misericórdia para percorrer os caminhos do mundo como discípulos-missionários da nova evangelização.</a:t>
            </a:r>
          </a:p>
          <a:p>
            <a:endParaRPr lang="pt-BR" sz="1900" dirty="0" smtClean="0"/>
          </a:p>
          <a:p>
            <a:r>
              <a:rPr lang="pt-BR" sz="1900" dirty="0" smtClean="0"/>
              <a:t>Ó </a:t>
            </a:r>
            <a:r>
              <a:rPr lang="pt-BR" sz="1900" dirty="0"/>
              <a:t>Espírito Santo, Amor do Pai e do Filho, com o esplendor da Tua Verdade e com o fogo do Teu Amor, envia Tua Luz sobre todos os jovens para que, impulsionados pela Jornada Mundial da Juventude, levem aos quatro cantos do mundo a fé, a esperança e a caridade, tornando-se grandes construtores da cultura da vida e da paz e os protagonistas de um mundo novo.</a:t>
            </a:r>
          </a:p>
          <a:p>
            <a:r>
              <a:rPr lang="pt-BR" sz="1900" dirty="0"/>
              <a:t>Amém! </a:t>
            </a:r>
          </a:p>
        </p:txBody>
      </p:sp>
    </p:spTree>
    <p:extLst>
      <p:ext uri="{BB962C8B-B14F-4D97-AF65-F5344CB8AC3E}">
        <p14:creationId xmlns:p14="http://schemas.microsoft.com/office/powerpoint/2010/main" val="37420912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7</TotalTime>
  <Words>221</Words>
  <Application>Microsoft Office PowerPoint</Application>
  <PresentationFormat>Apresentação na tela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Verve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Notebook</dc:creator>
  <cp:lastModifiedBy>Notebook</cp:lastModifiedBy>
  <cp:revision>5</cp:revision>
  <dcterms:created xsi:type="dcterms:W3CDTF">2011-12-12T19:20:24Z</dcterms:created>
  <dcterms:modified xsi:type="dcterms:W3CDTF">2012-12-13T01:22:30Z</dcterms:modified>
</cp:coreProperties>
</file>